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4" r:id="rId3"/>
    <p:sldId id="259" r:id="rId4"/>
    <p:sldId id="271" r:id="rId5"/>
    <p:sldId id="260" r:id="rId6"/>
    <p:sldId id="270" r:id="rId7"/>
    <p:sldId id="265" r:id="rId8"/>
    <p:sldId id="269" r:id="rId9"/>
    <p:sldId id="261" r:id="rId10"/>
    <p:sldId id="262" r:id="rId11"/>
    <p:sldId id="263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133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207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37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402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083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812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861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587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09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364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314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80E7-C9B4-411A-8C3D-2F3671720DA3}" type="datetimeFigureOut">
              <a:rPr lang="it-IT" smtClean="0"/>
              <a:t>17/09/2020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1D71-1E79-4F16-B2DE-27F40BB47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5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49B4C6-E8B5-488A-9059-0D28041A7856}"/>
              </a:ext>
            </a:extLst>
          </p:cNvPr>
          <p:cNvSpPr txBox="1"/>
          <p:nvPr/>
        </p:nvSpPr>
        <p:spPr>
          <a:xfrm>
            <a:off x="5607330" y="5657671"/>
            <a:ext cx="3490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7200" b="1" dirty="0">
                <a:solidFill>
                  <a:schemeClr val="bg1"/>
                </a:solidFill>
              </a:rPr>
              <a:t>LA BARA</a:t>
            </a:r>
          </a:p>
        </p:txBody>
      </p:sp>
      <p:pic>
        <p:nvPicPr>
          <p:cNvPr id="3" name="Colonna Sonora Fame Chimica - 12 - Ludovico Einaudi - La linea scura">
            <a:hlinkClick r:id="" action="ppaction://media"/>
            <a:extLst>
              <a:ext uri="{FF2B5EF4-FFF2-40B4-BE49-F238E27FC236}">
                <a16:creationId xmlns:a16="http://schemas.microsoft.com/office/drawing/2014/main" id="{15F8A86E-BF2B-4CCF-B042-6D38247838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043" y="5953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42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299DCD3-BE22-46D4-8AAD-22FA30259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9" y="555674"/>
            <a:ext cx="8746282" cy="57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5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5FB1268-001E-473A-B893-60CBD564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9" y="794826"/>
            <a:ext cx="8704382" cy="48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9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B3FD0D-07CF-49B3-8D67-56DBEEEA4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71" b="1939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64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interni, dilegno, marrone, tavolo&#10;&#10;Descrizione generata automaticamente">
            <a:extLst>
              <a:ext uri="{FF2B5EF4-FFF2-40B4-BE49-F238E27FC236}">
                <a16:creationId xmlns:a16="http://schemas.microsoft.com/office/drawing/2014/main" id="{3F9BD3A1-B0F8-4947-A5D8-29E6C014D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r="5866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58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DC3619-C9C4-4086-9B14-2B4676A2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9" y="794826"/>
            <a:ext cx="8704382" cy="48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78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29DE6EC-B4C8-4FE7-8CFE-1C840561C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3" r="5045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55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 descr="Immagine che contiene edificio, automobile, strada, esterni&#10;&#10;Descrizione generata automaticamente">
            <a:extLst>
              <a:ext uri="{FF2B5EF4-FFF2-40B4-BE49-F238E27FC236}">
                <a16:creationId xmlns:a16="http://schemas.microsoft.com/office/drawing/2014/main" id="{69CA7A48-E7D3-4F8E-A83C-900F3A7AD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1" r="1" b="910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00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2F7B0DC-B4E8-49DB-9D4D-C0B13AB0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7" r="24232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4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8D55B66-C6CC-4F8F-95B3-17AE2DF66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8" r="12096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5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tavolo, interni, dilegno, edificio&#10;&#10;Descrizione generata automaticamente">
            <a:extLst>
              <a:ext uri="{FF2B5EF4-FFF2-40B4-BE49-F238E27FC236}">
                <a16:creationId xmlns:a16="http://schemas.microsoft.com/office/drawing/2014/main" id="{AA1794B3-5EFE-41C0-AD7A-87D28811B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0" r="697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6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F8E5C3-BD79-4D89-9AFE-9E988EC90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" r="9317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12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interni, tavolo, dilegno, edificio&#10;&#10;Descrizione generata automaticamente">
            <a:extLst>
              <a:ext uri="{FF2B5EF4-FFF2-40B4-BE49-F238E27FC236}">
                <a16:creationId xmlns:a16="http://schemas.microsoft.com/office/drawing/2014/main" id="{27CF63D1-CC7A-42F1-A7BA-5B3DBE9CF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8" r="6827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80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E5726CE-7F93-44B5-8B79-E554F575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415364"/>
            <a:ext cx="8046722" cy="60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2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Presentazione su schermo (4:3)</PresentationFormat>
  <Paragraphs>1</Paragraphs>
  <Slides>14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Giovanni Cortese</dc:creator>
  <cp:lastModifiedBy>Claudio Giovanni Cortese</cp:lastModifiedBy>
  <cp:revision>2</cp:revision>
  <dcterms:created xsi:type="dcterms:W3CDTF">2020-09-17T14:23:27Z</dcterms:created>
  <dcterms:modified xsi:type="dcterms:W3CDTF">2020-09-17T14:28:07Z</dcterms:modified>
</cp:coreProperties>
</file>