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3" r:id="rId3"/>
    <p:sldId id="260" r:id="rId4"/>
    <p:sldId id="257" r:id="rId5"/>
    <p:sldId id="259" r:id="rId6"/>
    <p:sldId id="261" r:id="rId7"/>
    <p:sldId id="262" r:id="rId8"/>
    <p:sldId id="269" r:id="rId9"/>
    <p:sldId id="265" r:id="rId10"/>
    <p:sldId id="266" r:id="rId11"/>
    <p:sldId id="258" r:id="rId12"/>
    <p:sldId id="264" r:id="rId13"/>
    <p:sldId id="267" r:id="rId14"/>
    <p:sldId id="268" r:id="rId15"/>
    <p:sldId id="270" r:id="rId16"/>
    <p:sldId id="271" r:id="rId17"/>
  </p:sldIdLst>
  <p:sldSz cx="13208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13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0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70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42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8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91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1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2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1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48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43B59-1751-4C4B-8AF5-6B28F73CDF1D}" type="datetimeFigureOut">
              <a:rPr lang="it-IT" smtClean="0"/>
              <a:t>16/09/2020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311A-B98F-4E41-8EAB-8C77A784E3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8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4DF74E-2B82-4249-8987-FE1EF39DF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5" r="30705" b="-1"/>
          <a:stretch/>
        </p:blipFill>
        <p:spPr>
          <a:xfrm>
            <a:off x="3817111" y="10"/>
            <a:ext cx="9390889" cy="9905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0117473" cy="9906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5C2555-2767-487B-9CE8-9B9B223CFF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7811" y="1115093"/>
            <a:ext cx="8248502" cy="5134292"/>
          </a:xfrm>
          <a:prstGeom prst="rect">
            <a:avLst/>
          </a:prstGeom>
        </p:spPr>
        <p:txBody>
          <a:bodyPr rtlCol="0" anchor="b">
            <a:normAutofit fontScale="90000"/>
          </a:bodyPr>
          <a:lstStyle/>
          <a:p>
            <a:pPr algn="l"/>
            <a: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È PER ME ESSENZIALE, </a:t>
            </a:r>
            <a:b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PORTARE FUORI DA QUESTO TEMPO?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832" y="628047"/>
            <a:ext cx="211328" cy="76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14" y="6567773"/>
            <a:ext cx="4309110" cy="264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bout Time Theme - Nick Laird-Clowes">
            <a:hlinkClick r:id="" action="ppaction://media"/>
            <a:extLst>
              <a:ext uri="{FF2B5EF4-FFF2-40B4-BE49-F238E27FC236}">
                <a16:creationId xmlns:a16="http://schemas.microsoft.com/office/drawing/2014/main" id="{96CE17F1-B419-4BF6-AEE7-D8DD38FDA5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938" y="8683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9322E15-5075-4324-923D-9DB3A23EE4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40" r="27597"/>
          <a:stretch/>
        </p:blipFill>
        <p:spPr>
          <a:xfrm>
            <a:off x="3817111" y="10"/>
            <a:ext cx="9390889" cy="9905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0117473" cy="9906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A0273-753D-42FE-B93F-BE917A27406A}"/>
              </a:ext>
            </a:extLst>
          </p:cNvPr>
          <p:cNvSpPr txBox="1"/>
          <p:nvPr/>
        </p:nvSpPr>
        <p:spPr>
          <a:xfrm>
            <a:off x="517812" y="1621191"/>
            <a:ext cx="5266762" cy="462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800" b="1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atin typeface="+mj-lt"/>
                <a:ea typeface="+mj-ea"/>
                <a:cs typeface="+mj-cs"/>
              </a:rPr>
              <a:t>COMUNITÀ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832" y="628047"/>
            <a:ext cx="211328" cy="76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14" y="6567773"/>
            <a:ext cx="4309110" cy="264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67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E57938-D643-49F8-AA5A-69B439143BDF}"/>
              </a:ext>
            </a:extLst>
          </p:cNvPr>
          <p:cNvSpPr txBox="1"/>
          <p:nvPr/>
        </p:nvSpPr>
        <p:spPr>
          <a:xfrm>
            <a:off x="7275443" y="2576829"/>
            <a:ext cx="5784574" cy="4173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+mj-lt"/>
                <a:ea typeface="+mj-ea"/>
                <a:cs typeface="+mj-cs"/>
              </a:rPr>
              <a:t>AUTORITÀ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787055" cy="9906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3A0E9F8-3BFC-46D6-86D5-2B712BD78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1" r="17229" b="1"/>
          <a:stretch/>
        </p:blipFill>
        <p:spPr>
          <a:xfrm>
            <a:off x="1" y="10"/>
            <a:ext cx="7614202" cy="9905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6859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C8C00B-80B3-4647-9051-84C7C944B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51" r="15670"/>
          <a:stretch/>
        </p:blipFill>
        <p:spPr>
          <a:xfrm>
            <a:off x="3817111" y="10"/>
            <a:ext cx="9390889" cy="9905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0117473" cy="9906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30D65FA-F274-4588-B74C-EAF0FD4E7725}"/>
              </a:ext>
            </a:extLst>
          </p:cNvPr>
          <p:cNvSpPr txBox="1"/>
          <p:nvPr/>
        </p:nvSpPr>
        <p:spPr>
          <a:xfrm>
            <a:off x="517811" y="1621191"/>
            <a:ext cx="4928831" cy="462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>
                <a:latin typeface="+mj-lt"/>
                <a:ea typeface="+mj-ea"/>
                <a:cs typeface="+mj-cs"/>
              </a:rPr>
              <a:t>PAROLA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832" y="628047"/>
            <a:ext cx="211328" cy="76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14" y="6567773"/>
            <a:ext cx="4309110" cy="264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62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96A4FAB-0B42-492B-8CC8-D0F138AEE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959" b="1"/>
          <a:stretch/>
        </p:blipFill>
        <p:spPr>
          <a:xfrm>
            <a:off x="3817111" y="10"/>
            <a:ext cx="9390889" cy="9905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10117473" cy="9906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A5167C-23D9-4044-AFA3-66D3BA1A1BE0}"/>
              </a:ext>
            </a:extLst>
          </p:cNvPr>
          <p:cNvSpPr txBox="1"/>
          <p:nvPr/>
        </p:nvSpPr>
        <p:spPr>
          <a:xfrm>
            <a:off x="517811" y="1621191"/>
            <a:ext cx="5266763" cy="46281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+mj-lt"/>
                <a:ea typeface="+mj-ea"/>
                <a:cs typeface="+mj-cs"/>
              </a:rPr>
              <a:t>FAMIGLIA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6832" y="628047"/>
            <a:ext cx="211328" cy="76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114" y="6567773"/>
            <a:ext cx="4309110" cy="264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12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94450B-8920-468C-8D8D-4F7FF887AD31}"/>
              </a:ext>
            </a:extLst>
          </p:cNvPr>
          <p:cNvSpPr txBox="1"/>
          <p:nvPr/>
        </p:nvSpPr>
        <p:spPr>
          <a:xfrm>
            <a:off x="693420" y="6241775"/>
            <a:ext cx="11821160" cy="273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+mj-lt"/>
                <a:ea typeface="+mj-ea"/>
                <a:cs typeface="+mj-cs"/>
              </a:rPr>
              <a:t>SUSSIDI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84B456A-9CDB-4928-8A20-42425A12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68" b="2090"/>
          <a:stretch/>
        </p:blipFill>
        <p:spPr>
          <a:xfrm>
            <a:off x="257534" y="770502"/>
            <a:ext cx="12663336" cy="515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20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D05080-ECFA-4739-A059-3F686E0D6FD5}"/>
              </a:ext>
            </a:extLst>
          </p:cNvPr>
          <p:cNvSpPr txBox="1"/>
          <p:nvPr/>
        </p:nvSpPr>
        <p:spPr>
          <a:xfrm>
            <a:off x="7308846" y="2576829"/>
            <a:ext cx="5032355" cy="4173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>
                <a:latin typeface="+mj-lt"/>
                <a:ea typeface="+mj-ea"/>
                <a:cs typeface="+mj-cs"/>
              </a:rPr>
              <a:t>SANTA MESSA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687180" cy="9906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B37CC17-FD55-4D8B-BFB3-98F655AE2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6" r="5280"/>
          <a:stretch/>
        </p:blipFill>
        <p:spPr>
          <a:xfrm>
            <a:off x="20" y="10"/>
            <a:ext cx="6526146" cy="9905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5011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A5167C-23D9-4044-AFA3-66D3BA1A1BE0}"/>
              </a:ext>
            </a:extLst>
          </p:cNvPr>
          <p:cNvSpPr txBox="1"/>
          <p:nvPr/>
        </p:nvSpPr>
        <p:spPr>
          <a:xfrm>
            <a:off x="513353" y="2919296"/>
            <a:ext cx="5947081" cy="3448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INCONTRI </a:t>
            </a:r>
            <a:b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8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 CATECHISMO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467E7D-BF84-402E-B377-0A0CE7D498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334" r="16495" b="1"/>
          <a:stretch/>
        </p:blipFill>
        <p:spPr>
          <a:xfrm>
            <a:off x="6460434" y="1527175"/>
            <a:ext cx="6234212" cy="66632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66" y="1730110"/>
            <a:ext cx="11902667" cy="644578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onna, inpiedi, uomo, raggiungendo&#10;&#10;Descrizione generata automaticamente">
            <a:extLst>
              <a:ext uri="{FF2B5EF4-FFF2-40B4-BE49-F238E27FC236}">
                <a16:creationId xmlns:a16="http://schemas.microsoft.com/office/drawing/2014/main" id="{3C5FF8DD-79EF-42B8-8DCC-42F997D7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2655"/>
          <a:stretch/>
        </p:blipFill>
        <p:spPr>
          <a:xfrm>
            <a:off x="20" y="10"/>
            <a:ext cx="13207980" cy="9905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12168"/>
            <a:ext cx="11935021" cy="32678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288353-1D2D-400C-9744-ABA8C5347DE7}"/>
              </a:ext>
            </a:extLst>
          </p:cNvPr>
          <p:cNvSpPr txBox="1"/>
          <p:nvPr/>
        </p:nvSpPr>
        <p:spPr>
          <a:xfrm>
            <a:off x="911351" y="6066465"/>
            <a:ext cx="9594064" cy="1930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PARTECIPAZIONE</a:t>
            </a:r>
          </a:p>
        </p:txBody>
      </p:sp>
    </p:spTree>
    <p:extLst>
      <p:ext uri="{BB962C8B-B14F-4D97-AF65-F5344CB8AC3E}">
        <p14:creationId xmlns:p14="http://schemas.microsoft.com/office/powerpoint/2010/main" val="3116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6965EB5-E874-4162-9E5A-AB60567865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" r="11092" b="1"/>
          <a:stretch/>
        </p:blipFill>
        <p:spPr>
          <a:xfrm>
            <a:off x="20" y="10"/>
            <a:ext cx="13207980" cy="9905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12168"/>
            <a:ext cx="11935021" cy="32678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DE3B5-71A6-44B0-AEAF-7D33211C35B9}"/>
              </a:ext>
            </a:extLst>
          </p:cNvPr>
          <p:cNvSpPr txBox="1"/>
          <p:nvPr/>
        </p:nvSpPr>
        <p:spPr>
          <a:xfrm>
            <a:off x="911351" y="6066465"/>
            <a:ext cx="9594064" cy="19309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STRUTTURE</a:t>
            </a:r>
          </a:p>
        </p:txBody>
      </p:sp>
    </p:spTree>
    <p:extLst>
      <p:ext uri="{BB962C8B-B14F-4D97-AF65-F5344CB8AC3E}">
        <p14:creationId xmlns:p14="http://schemas.microsoft.com/office/powerpoint/2010/main" val="11669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DE3B5-71A6-44B0-AEAF-7D33211C35B9}"/>
              </a:ext>
            </a:extLst>
          </p:cNvPr>
          <p:cNvSpPr txBox="1"/>
          <p:nvPr/>
        </p:nvSpPr>
        <p:spPr>
          <a:xfrm>
            <a:off x="652666" y="1965139"/>
            <a:ext cx="5320610" cy="3448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RELAZIONI</a:t>
            </a:r>
          </a:p>
        </p:txBody>
      </p:sp>
      <p:pic>
        <p:nvPicPr>
          <p:cNvPr id="5" name="Immagine 4" descr="Immagine che contiene abbigliamento, vestito&#10;&#10;Descrizione generata automaticamente">
            <a:extLst>
              <a:ext uri="{FF2B5EF4-FFF2-40B4-BE49-F238E27FC236}">
                <a16:creationId xmlns:a16="http://schemas.microsoft.com/office/drawing/2014/main" id="{9AEF668A-A379-4FDE-89B6-2DF82038D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7" r="19582" b="1"/>
          <a:stretch/>
        </p:blipFill>
        <p:spPr>
          <a:xfrm>
            <a:off x="6415490" y="1527175"/>
            <a:ext cx="6410518" cy="68516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66" y="1730110"/>
            <a:ext cx="11902667" cy="644578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213978"/>
            <a:ext cx="13207998" cy="5692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DE3B5-71A6-44B0-AEAF-7D33211C35B9}"/>
              </a:ext>
            </a:extLst>
          </p:cNvPr>
          <p:cNvSpPr txBox="1"/>
          <p:nvPr/>
        </p:nvSpPr>
        <p:spPr>
          <a:xfrm>
            <a:off x="704653" y="6585977"/>
            <a:ext cx="11809927" cy="17859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EMOZIONI</a:t>
            </a:r>
          </a:p>
        </p:txBody>
      </p:sp>
      <p:pic>
        <p:nvPicPr>
          <p:cNvPr id="3" name="Immagine 2" descr="Immagine che contiene interni, tavolo, piccolo&#10;&#10;Descrizione generata automaticamente">
            <a:extLst>
              <a:ext uri="{FF2B5EF4-FFF2-40B4-BE49-F238E27FC236}">
                <a16:creationId xmlns:a16="http://schemas.microsoft.com/office/drawing/2014/main" id="{D7B5FA2D-F479-4140-AF43-19A5C2BF7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r="11626"/>
          <a:stretch/>
        </p:blipFill>
        <p:spPr>
          <a:xfrm>
            <a:off x="20" y="1"/>
            <a:ext cx="13207978" cy="61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21145D7-275E-4D7E-97EA-38BAF8DA6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57" r="18809" b="-1"/>
          <a:stretch/>
        </p:blipFill>
        <p:spPr>
          <a:xfrm>
            <a:off x="20" y="10"/>
            <a:ext cx="13207981" cy="9905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287364" y="-14641"/>
            <a:ext cx="6633279" cy="13208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DE3B5-71A6-44B0-AEAF-7D33211C35B9}"/>
              </a:ext>
            </a:extLst>
          </p:cNvPr>
          <p:cNvSpPr txBox="1"/>
          <p:nvPr/>
        </p:nvSpPr>
        <p:spPr>
          <a:xfrm>
            <a:off x="438265" y="4466118"/>
            <a:ext cx="10601388" cy="3448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>
                <a:latin typeface="+mj-lt"/>
                <a:ea typeface="+mj-ea"/>
                <a:cs typeface="+mj-cs"/>
              </a:rPr>
              <a:t>PROGRAMMARE</a:t>
            </a:r>
            <a:br>
              <a:rPr lang="en-US" sz="9600" b="1" dirty="0">
                <a:latin typeface="+mj-lt"/>
                <a:ea typeface="+mj-ea"/>
                <a:cs typeface="+mj-cs"/>
              </a:rPr>
            </a:br>
            <a:r>
              <a:rPr lang="en-US" sz="9600" b="1" dirty="0">
                <a:latin typeface="+mj-lt"/>
                <a:ea typeface="+mj-ea"/>
                <a:cs typeface="+mj-cs"/>
              </a:rPr>
              <a:t> A LUNGA SCADENZA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052834"/>
            <a:ext cx="10601388" cy="9906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213978"/>
            <a:ext cx="13207998" cy="56920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4DE3B5-71A6-44B0-AEAF-7D33211C35B9}"/>
              </a:ext>
            </a:extLst>
          </p:cNvPr>
          <p:cNvSpPr txBox="1"/>
          <p:nvPr/>
        </p:nvSpPr>
        <p:spPr>
          <a:xfrm>
            <a:off x="699035" y="7121863"/>
            <a:ext cx="11809927" cy="178596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AUTOREVOLEZZA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AE0C9DB-0CA1-4630-8FCD-FBCAC0B35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"/>
          <a:stretch/>
        </p:blipFill>
        <p:spPr>
          <a:xfrm>
            <a:off x="20" y="1"/>
            <a:ext cx="13207978" cy="61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6246E8-FD56-41A9-B534-345C1D1DB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7" t="9091" r="15687" b="1"/>
          <a:stretch/>
        </p:blipFill>
        <p:spPr>
          <a:xfrm>
            <a:off x="20" y="10"/>
            <a:ext cx="13207981" cy="9905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287364" y="-14641"/>
            <a:ext cx="6633279" cy="13208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E139E5-F9D8-4CB5-BBB3-4E357AB3CCBB}"/>
              </a:ext>
            </a:extLst>
          </p:cNvPr>
          <p:cNvSpPr txBox="1"/>
          <p:nvPr/>
        </p:nvSpPr>
        <p:spPr>
          <a:xfrm>
            <a:off x="438265" y="4466118"/>
            <a:ext cx="9835109" cy="3448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300" b="1" dirty="0">
                <a:latin typeface="+mj-lt"/>
                <a:ea typeface="+mj-ea"/>
                <a:cs typeface="+mj-cs"/>
              </a:rPr>
              <a:t>MODELLO SCOLASTICO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052834"/>
            <a:ext cx="10601388" cy="9906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1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08000" cy="9905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71C3BE-43A3-411B-9655-6153366FF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9137"/>
          <a:stretch/>
        </p:blipFill>
        <p:spPr>
          <a:xfrm>
            <a:off x="20" y="10"/>
            <a:ext cx="13207980" cy="990599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90BEF5-A5BA-4E7E-A32F-323A3B253FCB}"/>
              </a:ext>
            </a:extLst>
          </p:cNvPr>
          <p:cNvSpPr txBox="1"/>
          <p:nvPr/>
        </p:nvSpPr>
        <p:spPr>
          <a:xfrm>
            <a:off x="1651000" y="-2"/>
            <a:ext cx="9906000" cy="2312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5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SACRAMENTI</a:t>
            </a:r>
          </a:p>
        </p:txBody>
      </p:sp>
    </p:spTree>
    <p:extLst>
      <p:ext uri="{BB962C8B-B14F-4D97-AF65-F5344CB8AC3E}">
        <p14:creationId xmlns:p14="http://schemas.microsoft.com/office/powerpoint/2010/main" val="281399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</Words>
  <Application>Microsoft Office PowerPoint</Application>
  <PresentationFormat>Personalizzato</PresentationFormat>
  <Paragraphs>18</Paragraphs>
  <Slides>16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COSA È PER ME ESSENZIALE,  COSA PORTARE FUORI DA QUESTO TEMPO?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È PER ME ESSENZIALE,  COSA PORTARE FUORI DA QUESTO TEMPO?</dc:title>
  <dc:creator>Claudio Giovanni Cortese</dc:creator>
  <cp:lastModifiedBy>Claudio Giovanni Cortese</cp:lastModifiedBy>
  <cp:revision>2</cp:revision>
  <dcterms:created xsi:type="dcterms:W3CDTF">2020-09-16T14:45:20Z</dcterms:created>
  <dcterms:modified xsi:type="dcterms:W3CDTF">2020-09-16T14:54:32Z</dcterms:modified>
</cp:coreProperties>
</file>