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69" r:id="rId4"/>
    <p:sldId id="257" r:id="rId5"/>
    <p:sldId id="258" r:id="rId6"/>
    <p:sldId id="259" r:id="rId7"/>
    <p:sldId id="260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D45-8890-4019-8E50-AD1BE3A6DAF3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3241-714B-41C3-8656-BD6B50CC6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25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D45-8890-4019-8E50-AD1BE3A6DAF3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3241-714B-41C3-8656-BD6B50CC6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61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D45-8890-4019-8E50-AD1BE3A6DAF3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3241-714B-41C3-8656-BD6B50CC6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29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D45-8890-4019-8E50-AD1BE3A6DAF3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3241-714B-41C3-8656-BD6B50CC6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20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D45-8890-4019-8E50-AD1BE3A6DAF3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3241-714B-41C3-8656-BD6B50CC6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89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D45-8890-4019-8E50-AD1BE3A6DAF3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3241-714B-41C3-8656-BD6B50CC6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2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D45-8890-4019-8E50-AD1BE3A6DAF3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3241-714B-41C3-8656-BD6B50CC6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57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D45-8890-4019-8E50-AD1BE3A6DAF3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3241-714B-41C3-8656-BD6B50CC6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30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D45-8890-4019-8E50-AD1BE3A6DAF3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3241-714B-41C3-8656-BD6B50CC6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61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D45-8890-4019-8E50-AD1BE3A6DAF3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3241-714B-41C3-8656-BD6B50CC6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98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47D45-8890-4019-8E50-AD1BE3A6DAF3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723241-714B-41C3-8656-BD6B50CC6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758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47D45-8890-4019-8E50-AD1BE3A6DAF3}" type="datetimeFigureOut">
              <a:rPr lang="it-IT" smtClean="0"/>
              <a:t>17/10/2020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23241-714B-41C3-8656-BD6B50CC6E1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015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3549B4C6-E8B5-488A-9059-0D28041A7856}"/>
              </a:ext>
            </a:extLst>
          </p:cNvPr>
          <p:cNvSpPr txBox="1"/>
          <p:nvPr/>
        </p:nvSpPr>
        <p:spPr>
          <a:xfrm>
            <a:off x="2160742" y="5657671"/>
            <a:ext cx="69832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b="1" dirty="0">
                <a:solidFill>
                  <a:schemeClr val="bg1"/>
                </a:solidFill>
              </a:rPr>
              <a:t>LA PIAZZA VUOTA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E9F69D5-841E-4CF2-8271-1B5110514A1E}"/>
              </a:ext>
            </a:extLst>
          </p:cNvPr>
          <p:cNvSpPr txBox="1"/>
          <p:nvPr/>
        </p:nvSpPr>
        <p:spPr>
          <a:xfrm>
            <a:off x="2200606" y="5657670"/>
            <a:ext cx="69241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7200" b="1" dirty="0"/>
              <a:t>LA BASSA MAREA</a:t>
            </a:r>
          </a:p>
        </p:txBody>
      </p:sp>
    </p:spTree>
    <p:extLst>
      <p:ext uri="{BB962C8B-B14F-4D97-AF65-F5344CB8AC3E}">
        <p14:creationId xmlns:p14="http://schemas.microsoft.com/office/powerpoint/2010/main" val="40618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52DF321-7F9C-48E0-B484-0D82E24AD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550" b="2427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2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D06FB0F-3743-42ED-BDE2-8400A52FC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esterni, spiaggia, acqua, uccello&#10;&#10;Descrizione generata automaticamente">
            <a:extLst>
              <a:ext uri="{FF2B5EF4-FFF2-40B4-BE49-F238E27FC236}">
                <a16:creationId xmlns:a16="http://schemas.microsoft.com/office/drawing/2014/main" id="{2A071352-9BC1-4C96-B1D4-77CF2F491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8" r="8151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CE48208-8138-4B9F-BA93-F60650FCE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37" r="1791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82A77BF-E4BE-49E1-A786-6FB3263F3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6" r="7374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52DF321-7F9C-48E0-B484-0D82E24AD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550" b="2427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1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1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82A77BF-E4BE-49E1-A786-6FB3263F3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6" r="7374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4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AD06FB0F-3743-42ED-BDE2-8400A52FC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4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agine che contiene esterni, spiaggia, acqua, uccello&#10;&#10;Descrizione generata automaticamente">
            <a:extLst>
              <a:ext uri="{FF2B5EF4-FFF2-40B4-BE49-F238E27FC236}">
                <a16:creationId xmlns:a16="http://schemas.microsoft.com/office/drawing/2014/main" id="{2A071352-9BC1-4C96-B1D4-77CF2F491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8" r="8151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4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CE48208-8138-4B9F-BA93-F60650FCE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37" r="1791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F52DF321-7F9C-48E0-B484-0D82E24AD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550" b="24274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7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0"/>
            <a:ext cx="9142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D06FB0F-3743-42ED-BDE2-8400A52FC0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 descr="Immagine che contiene esterni, spiaggia, acqua, uccello&#10;&#10;Descrizione generata automaticamente">
            <a:extLst>
              <a:ext uri="{FF2B5EF4-FFF2-40B4-BE49-F238E27FC236}">
                <a16:creationId xmlns:a16="http://schemas.microsoft.com/office/drawing/2014/main" id="{2A071352-9BC1-4C96-B1D4-77CF2F4917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68" r="8151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5CE48208-8138-4B9F-BA93-F60650FCE1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737" r="1791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6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82A77BF-E4BE-49E1-A786-6FB3263F3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6" r="7374"/>
          <a:stretch/>
        </p:blipFill>
        <p:spPr>
          <a:xfrm>
            <a:off x="241299" y="321733"/>
            <a:ext cx="8661401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4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14:window dir="vert"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Presentazione su schermo (4:3)</PresentationFormat>
  <Paragraphs>2</Paragraphs>
  <Slides>22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Claudio Giovanni Cortese</dc:creator>
  <cp:lastModifiedBy>Uff.Catechistico</cp:lastModifiedBy>
  <cp:revision>4</cp:revision>
  <dcterms:created xsi:type="dcterms:W3CDTF">2020-09-17T12:48:51Z</dcterms:created>
  <dcterms:modified xsi:type="dcterms:W3CDTF">2020-10-16T22:36:05Z</dcterms:modified>
</cp:coreProperties>
</file>