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62" r:id="rId4"/>
    <p:sldId id="269" r:id="rId5"/>
    <p:sldId id="259" r:id="rId6"/>
    <p:sldId id="260" r:id="rId7"/>
    <p:sldId id="261" r:id="rId8"/>
    <p:sldId id="257" r:id="rId9"/>
    <p:sldId id="263" r:id="rId10"/>
    <p:sldId id="264" r:id="rId11"/>
    <p:sldId id="267" r:id="rId12"/>
    <p:sldId id="265" r:id="rId13"/>
    <p:sldId id="266" r:id="rId14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82AE-A9F5-4294-9330-4962CB5748AB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56C-579C-4562-BAB9-78CE31BED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1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82AE-A9F5-4294-9330-4962CB5748AB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56C-579C-4562-BAB9-78CE31BED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7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82AE-A9F5-4294-9330-4962CB5748AB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56C-579C-4562-BAB9-78CE31BED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82AE-A9F5-4294-9330-4962CB5748AB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56C-579C-4562-BAB9-78CE31BED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2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82AE-A9F5-4294-9330-4962CB5748AB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56C-579C-4562-BAB9-78CE31BED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15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82AE-A9F5-4294-9330-4962CB5748AB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56C-579C-4562-BAB9-78CE31BED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92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82AE-A9F5-4294-9330-4962CB5748AB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56C-579C-4562-BAB9-78CE31BED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3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82AE-A9F5-4294-9330-4962CB5748AB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56C-579C-4562-BAB9-78CE31BED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1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82AE-A9F5-4294-9330-4962CB5748AB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56C-579C-4562-BAB9-78CE31BED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4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82AE-A9F5-4294-9330-4962CB5748AB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56C-579C-4562-BAB9-78CE31BED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532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82AE-A9F5-4294-9330-4962CB5748AB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C56C-579C-4562-BAB9-78CE31BED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03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82AE-A9F5-4294-9330-4962CB5748AB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C56C-579C-4562-BAB9-78CE31BED5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74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49B4C6-E8B5-488A-9059-0D28041A7856}"/>
              </a:ext>
            </a:extLst>
          </p:cNvPr>
          <p:cNvSpPr txBox="1"/>
          <p:nvPr/>
        </p:nvSpPr>
        <p:spPr>
          <a:xfrm>
            <a:off x="2160742" y="5657671"/>
            <a:ext cx="6983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>
                <a:solidFill>
                  <a:schemeClr val="bg1"/>
                </a:solidFill>
              </a:rPr>
              <a:t>LA PIAZZA VUOTA</a:t>
            </a:r>
          </a:p>
        </p:txBody>
      </p:sp>
    </p:spTree>
    <p:extLst>
      <p:ext uri="{BB962C8B-B14F-4D97-AF65-F5344CB8AC3E}">
        <p14:creationId xmlns:p14="http://schemas.microsoft.com/office/powerpoint/2010/main" val="40618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BEC857E-6858-474F-ABB9-1A30D82E2F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4" r="7176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magine 3" descr="Immagine che contiene edificio, esterni, acqua, largo&#10;&#10;Descrizione generata automaticamente">
            <a:extLst>
              <a:ext uri="{FF2B5EF4-FFF2-40B4-BE49-F238E27FC236}">
                <a16:creationId xmlns:a16="http://schemas.microsoft.com/office/drawing/2014/main" id="{542BB815-469C-4701-A447-2B33A8420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8AF4BB7-0F62-473F-B638-5B31E2E342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DEAA105-4280-4241-B17F-374147CFA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3" r="23562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D16232B-A1A9-4A80-950E-93360A46C0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3" r="23562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28C350A-325C-41A4-9E9F-9B6C9487F0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985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2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E03202B-2819-4D5E-A107-331BFA95E0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251229A-2528-4496-8212-33816C6240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36" r="6949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D31E9B1-9958-425F-B6F3-0C3610D140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26" r="3525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C1F1B3E-BDB3-4DAE-8EBA-CD8C02AAFE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98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F3AB0E9-AEE6-4630-8758-EA167C86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3" r="12961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7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224F89A-6635-4F98-82E3-A83F9932F0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</Words>
  <Application>Microsoft Office PowerPoint</Application>
  <PresentationFormat>Presentazione su schermo 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Giovanni Cortese</dc:creator>
  <cp:lastModifiedBy>Uff.Catechistico</cp:lastModifiedBy>
  <cp:revision>6</cp:revision>
  <dcterms:created xsi:type="dcterms:W3CDTF">2020-09-17T07:02:12Z</dcterms:created>
  <dcterms:modified xsi:type="dcterms:W3CDTF">2020-10-16T08:04:06Z</dcterms:modified>
</cp:coreProperties>
</file>