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5" r:id="rId4"/>
  </p:sldMasterIdLst>
  <p:notesMasterIdLst>
    <p:notesMasterId r:id="rId20"/>
  </p:notesMasterIdLst>
  <p:handoutMasterIdLst>
    <p:handoutMasterId r:id="rId21"/>
  </p:handoutMasterIdLst>
  <p:sldIdLst>
    <p:sldId id="333" r:id="rId5"/>
    <p:sldId id="265" r:id="rId6"/>
    <p:sldId id="310" r:id="rId7"/>
    <p:sldId id="311" r:id="rId8"/>
    <p:sldId id="320" r:id="rId9"/>
    <p:sldId id="321" r:id="rId10"/>
    <p:sldId id="322" r:id="rId11"/>
    <p:sldId id="323" r:id="rId12"/>
    <p:sldId id="324" r:id="rId13"/>
    <p:sldId id="313" r:id="rId14"/>
    <p:sldId id="312" r:id="rId15"/>
    <p:sldId id="327" r:id="rId16"/>
    <p:sldId id="328" r:id="rId17"/>
    <p:sldId id="326" r:id="rId18"/>
    <p:sldId id="334" r:id="rId19"/>
  </p:sldIdLst>
  <p:sldSz cx="12188825" cy="6858000"/>
  <p:notesSz cx="6858000" cy="9144000"/>
  <p:custDataLst>
    <p:tags r:id="rId22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EAF0"/>
    <a:srgbClr val="B7EE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015" autoAdjust="0"/>
    <p:restoredTop sz="94629" autoAdjust="0"/>
  </p:normalViewPr>
  <p:slideViewPr>
    <p:cSldViewPr showGuides="1">
      <p:cViewPr varScale="1">
        <p:scale>
          <a:sx n="73" d="100"/>
          <a:sy n="73" d="100"/>
        </p:scale>
        <p:origin x="294" y="66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90" d="100"/>
          <a:sy n="90" d="100"/>
        </p:scale>
        <p:origin x="88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9DE493-19D7-4EC9-97C9-5F26233F1106}" type="doc">
      <dgm:prSet loTypeId="urn:microsoft.com/office/officeart/2005/8/layout/hProcess4" loCatId="process" qsTypeId="urn:microsoft.com/office/officeart/2005/8/quickstyle/simple5" qsCatId="simple" csTypeId="urn:microsoft.com/office/officeart/2005/8/colors/accent1_5" csCatId="accent1" phldr="1"/>
      <dgm:spPr/>
      <dgm:t>
        <a:bodyPr rtlCol="0"/>
        <a:lstStyle/>
        <a:p>
          <a:pPr rtl="0"/>
          <a:endParaRPr lang="en-US"/>
        </a:p>
      </dgm:t>
    </dgm:pt>
    <dgm:pt modelId="{FB986F71-3126-4196-BD30-74AEDC39A1CA}">
      <dgm:prSet phldrT="[Text]"/>
      <dgm:spPr>
        <a:xfrm>
          <a:off x="1223771" y="3147413"/>
          <a:ext cx="2297854" cy="91378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472C4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4472C4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4472C4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rtlCol="0"/>
        <a:lstStyle/>
        <a:p>
          <a:pPr rtl="0">
            <a:buNone/>
          </a:pPr>
          <a:r>
            <a:rPr lang="en-US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Ho</a:t>
          </a:r>
          <a:r>
            <a:rPr lang="en-US" baseline="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</a:t>
          </a:r>
          <a:r>
            <a:rPr lang="en-US" baseline="0" dirty="0" err="1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accolto</a:t>
          </a:r>
          <a:r>
            <a:rPr lang="en-US" baseline="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</a:t>
          </a:r>
          <a:r>
            <a:rPr lang="en-US" baseline="0" dirty="0" err="1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Gesù</a:t>
          </a:r>
          <a:r>
            <a:rPr lang="en-US" baseline="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in casa </a:t>
          </a:r>
          <a:r>
            <a:rPr lang="en-US" baseline="0" dirty="0" err="1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mia</a:t>
          </a:r>
          <a:endParaRPr lang="en-US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9B3CE34A-9B3E-4D5F-94E0-DFBB94FF5A03}" type="parTrans" cxnId="{1423FC72-83C7-4510-8021-28EAEA493E68}">
      <dgm:prSet/>
      <dgm:spPr/>
      <dgm:t>
        <a:bodyPr rtlCol="0"/>
        <a:lstStyle/>
        <a:p>
          <a:pPr rtl="0"/>
          <a:endParaRPr lang="en-US"/>
        </a:p>
      </dgm:t>
    </dgm:pt>
    <dgm:pt modelId="{D0B150DF-3AA4-454C-8652-25880449C422}" type="sibTrans" cxnId="{1423FC72-83C7-4510-8021-28EAEA493E68}">
      <dgm:prSet/>
      <dgm:spPr>
        <a:xfrm>
          <a:off x="1799817" y="-54076"/>
          <a:ext cx="4742062" cy="4742062"/>
        </a:xfrm>
        <a:prstGeom prst="leftCircularArrow">
          <a:avLst>
            <a:gd name="adj1" fmla="val 2328"/>
            <a:gd name="adj2" fmla="val 280978"/>
            <a:gd name="adj3" fmla="val 1792108"/>
            <a:gd name="adj4" fmla="val 8760109"/>
            <a:gd name="adj5" fmla="val 2716"/>
          </a:avLst>
        </a:prstGeom>
        <a:gradFill rotWithShape="0">
          <a:gsLst>
            <a:gs pos="0">
              <a:srgbClr val="4472C4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4472C4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4472C4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rtlCol="0"/>
        <a:lstStyle/>
        <a:p>
          <a:pPr rtl="0"/>
          <a:endParaRPr lang="en-US"/>
        </a:p>
      </dgm:t>
    </dgm:pt>
    <dgm:pt modelId="{F6D27D1B-CDCB-481F-B8FA-AB31B2A119DE}">
      <dgm:prSet phldrT="[Text]"/>
      <dgm:spPr>
        <a:xfrm>
          <a:off x="5544253" y="307227"/>
          <a:ext cx="2297854" cy="91378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472C4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rgbClr>
            </a:gs>
            <a:gs pos="50000">
              <a:srgbClr val="4472C4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rgbClr>
            </a:gs>
            <a:gs pos="100000">
              <a:srgbClr val="4472C4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rtlCol="0"/>
        <a:lstStyle/>
        <a:p>
          <a:pPr rtl="0">
            <a:buNone/>
          </a:pPr>
          <a:r>
            <a:rPr lang="en-US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O non mi </a:t>
          </a:r>
          <a:r>
            <a:rPr lang="en-US" dirty="0" err="1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ritrovo</a:t>
          </a:r>
          <a:r>
            <a:rPr lang="en-US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</a:t>
          </a:r>
        </a:p>
      </dgm:t>
    </dgm:pt>
    <dgm:pt modelId="{8A7BF306-8E53-4B16-9E7E-A79AE3DF6BE2}" type="parTrans" cxnId="{A63D53AC-541A-4D09-9620-8B1C8D7B91DE}">
      <dgm:prSet/>
      <dgm:spPr/>
      <dgm:t>
        <a:bodyPr rtlCol="0"/>
        <a:lstStyle/>
        <a:p>
          <a:pPr rtl="0"/>
          <a:endParaRPr lang="en-US"/>
        </a:p>
      </dgm:t>
    </dgm:pt>
    <dgm:pt modelId="{7AEB6639-3258-49E8-8B1F-B4A9C61922BE}" type="sibTrans" cxnId="{A63D53AC-541A-4D09-9620-8B1C8D7B91DE}">
      <dgm:prSet/>
      <dgm:spPr/>
      <dgm:t>
        <a:bodyPr rtlCol="0"/>
        <a:lstStyle/>
        <a:p>
          <a:pPr rtl="0"/>
          <a:endParaRPr lang="en-US"/>
        </a:p>
      </dgm:t>
    </dgm:pt>
    <dgm:pt modelId="{3960CFF8-4383-4382-8D6D-F2A00F508E8D}" type="pres">
      <dgm:prSet presAssocID="{0E9DE493-19D7-4EC9-97C9-5F26233F11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366CFF54-5C8F-47F9-BFD8-D9AF3EADDA3E}" type="pres">
      <dgm:prSet presAssocID="{0E9DE493-19D7-4EC9-97C9-5F26233F1106}" presName="tSp" presStyleCnt="0"/>
      <dgm:spPr/>
    </dgm:pt>
    <dgm:pt modelId="{13688FBD-4079-41FE-A6A2-B5B0F293E6BF}" type="pres">
      <dgm:prSet presAssocID="{0E9DE493-19D7-4EC9-97C9-5F26233F1106}" presName="bSp" presStyleCnt="0"/>
      <dgm:spPr/>
    </dgm:pt>
    <dgm:pt modelId="{224851B6-C14D-49DE-883B-A13003DA4601}" type="pres">
      <dgm:prSet presAssocID="{0E9DE493-19D7-4EC9-97C9-5F26233F1106}" presName="process" presStyleCnt="0"/>
      <dgm:spPr/>
    </dgm:pt>
    <dgm:pt modelId="{1439717B-283C-48FF-AF62-1990F52B6512}" type="pres">
      <dgm:prSet presAssocID="{FB986F71-3126-4196-BD30-74AEDC39A1CA}" presName="composite1" presStyleCnt="0"/>
      <dgm:spPr/>
    </dgm:pt>
    <dgm:pt modelId="{BCCE6711-D1D8-4B2C-917E-41AB5A6114A8}" type="pres">
      <dgm:prSet presAssocID="{FB986F71-3126-4196-BD30-74AEDC39A1CA}" presName="dummyNode1" presStyleLbl="node1" presStyleIdx="0" presStyleCnt="2"/>
      <dgm:spPr/>
    </dgm:pt>
    <dgm:pt modelId="{96015622-8A46-45CF-A72A-2856B699B374}" type="pres">
      <dgm:prSet presAssocID="{FB986F71-3126-4196-BD30-74AEDC39A1CA}" presName="childNode1" presStyleLbl="bgAcc1" presStyleIdx="0" presStyleCnt="2" custScaleX="93781" custScaleY="134868" custLinFactNeighborX="-37821" custLinFactNeighborY="-10190">
        <dgm:presLayoutVars>
          <dgm:bulletEnabled val="1"/>
        </dgm:presLayoutVars>
      </dgm:prSet>
      <dgm:spPr>
        <a:xfrm>
          <a:off x="1223761" y="523259"/>
          <a:ext cx="2424319" cy="287559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rgbClr val="4472C4"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it-IT"/>
        </a:p>
      </dgm:t>
    </dgm:pt>
    <dgm:pt modelId="{BFE859F2-A9E8-4F95-9161-8EC68F2D30C4}" type="pres">
      <dgm:prSet presAssocID="{FB986F71-3126-4196-BD30-74AEDC39A1CA}" presName="childNode1tx" presStyleLbl="bgAcc1" presStyleIdx="0" presStyleCnt="2">
        <dgm:presLayoutVars>
          <dgm:bulletEnabled val="1"/>
        </dgm:presLayoutVars>
      </dgm:prSet>
      <dgm:spPr/>
    </dgm:pt>
    <dgm:pt modelId="{E18C6CF4-EDEB-4539-A36D-E0355B626199}" type="pres">
      <dgm:prSet presAssocID="{FB986F71-3126-4196-BD30-74AEDC39A1CA}" presName="parentNode1" presStyleLbl="node1" presStyleIdx="0" presStyleCnt="2" custLinFactNeighborX="-64050" custLinFactNeighborY="39386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9FCD5E9-9E94-4534-BAB4-3DB8EB44E7D0}" type="pres">
      <dgm:prSet presAssocID="{FB986F71-3126-4196-BD30-74AEDC39A1CA}" presName="connSite1" presStyleCnt="0"/>
      <dgm:spPr/>
    </dgm:pt>
    <dgm:pt modelId="{6A63D16E-EEE6-4267-97EA-5AD7D2BC4E84}" type="pres">
      <dgm:prSet presAssocID="{D0B150DF-3AA4-454C-8652-25880449C422}" presName="Name9" presStyleLbl="sibTrans2D1" presStyleIdx="0" presStyleCnt="1" custLinFactNeighborX="-1443" custLinFactNeighborY="-10234"/>
      <dgm:spPr/>
      <dgm:t>
        <a:bodyPr/>
        <a:lstStyle/>
        <a:p>
          <a:endParaRPr lang="it-IT"/>
        </a:p>
      </dgm:t>
    </dgm:pt>
    <dgm:pt modelId="{59BAED1E-A4FE-4FA3-8716-57917AF47F38}" type="pres">
      <dgm:prSet presAssocID="{F6D27D1B-CDCB-481F-B8FA-AB31B2A119DE}" presName="composite2" presStyleCnt="0"/>
      <dgm:spPr/>
    </dgm:pt>
    <dgm:pt modelId="{5C833856-7FAF-4B27-932C-67C7D08339F2}" type="pres">
      <dgm:prSet presAssocID="{F6D27D1B-CDCB-481F-B8FA-AB31B2A119DE}" presName="dummyNode2" presStyleLbl="node1" presStyleIdx="0" presStyleCnt="2"/>
      <dgm:spPr/>
    </dgm:pt>
    <dgm:pt modelId="{E83793B4-2C5C-4D90-82FA-E5EE4745664D}" type="pres">
      <dgm:prSet presAssocID="{F6D27D1B-CDCB-481F-B8FA-AB31B2A119DE}" presName="childNode2" presStyleLbl="bgAcc1" presStyleIdx="1" presStyleCnt="2" custLinFactNeighborX="976" custLinFactNeighborY="2895">
        <dgm:presLayoutVars>
          <dgm:bulletEnabled val="1"/>
        </dgm:presLayoutVars>
      </dgm:prSet>
      <dgm:spPr>
        <a:xfrm>
          <a:off x="5544253" y="1171317"/>
          <a:ext cx="2585086" cy="213215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4472C4">
              <a:alpha val="90000"/>
              <a:hueOff val="0"/>
              <a:satOff val="0"/>
              <a:lumOff val="0"/>
              <a:alphaOff val="-40000"/>
            </a:srgbClr>
          </a:solidFill>
          <a:prstDash val="solid"/>
          <a:miter lim="800000"/>
        </a:ln>
        <a:effectLst/>
      </dgm:spPr>
    </dgm:pt>
    <dgm:pt modelId="{67FFE978-6FBE-4424-80BE-B9E4B4DD0695}" type="pres">
      <dgm:prSet presAssocID="{F6D27D1B-CDCB-481F-B8FA-AB31B2A119DE}" presName="childNode2tx" presStyleLbl="bgAcc1" presStyleIdx="1" presStyleCnt="2">
        <dgm:presLayoutVars>
          <dgm:bulletEnabled val="1"/>
        </dgm:presLayoutVars>
      </dgm:prSet>
      <dgm:spPr/>
    </dgm:pt>
    <dgm:pt modelId="{029D1FDE-4DD7-4FA5-8C70-0C747477B66C}" type="pres">
      <dgm:prSet presAssocID="{F6D27D1B-CDCB-481F-B8FA-AB31B2A119DE}" presName="parentNode2" presStyleLbl="node1" presStyleIdx="1" presStyleCnt="2" custLinFactNeighborX="-20490" custLinFactNeighborY="-3547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2556EF6-41FF-46C6-8829-911BFA533FFE}" type="pres">
      <dgm:prSet presAssocID="{F6D27D1B-CDCB-481F-B8FA-AB31B2A119DE}" presName="connSite2" presStyleCnt="0"/>
      <dgm:spPr/>
    </dgm:pt>
  </dgm:ptLst>
  <dgm:cxnLst>
    <dgm:cxn modelId="{300E722A-937B-4681-BF9C-7933B3C6956A}" type="presOf" srcId="{F6D27D1B-CDCB-481F-B8FA-AB31B2A119DE}" destId="{029D1FDE-4DD7-4FA5-8C70-0C747477B66C}" srcOrd="0" destOrd="0" presId="urn:microsoft.com/office/officeart/2005/8/layout/hProcess4"/>
    <dgm:cxn modelId="{C875BEE4-598B-4FE7-9AAC-474318887EB0}" type="presOf" srcId="{D0B150DF-3AA4-454C-8652-25880449C422}" destId="{6A63D16E-EEE6-4267-97EA-5AD7D2BC4E84}" srcOrd="0" destOrd="0" presId="urn:microsoft.com/office/officeart/2005/8/layout/hProcess4"/>
    <dgm:cxn modelId="{0731A115-58A3-481B-8A1D-4C0F1D56F785}" type="presOf" srcId="{FB986F71-3126-4196-BD30-74AEDC39A1CA}" destId="{E18C6CF4-EDEB-4539-A36D-E0355B626199}" srcOrd="0" destOrd="0" presId="urn:microsoft.com/office/officeart/2005/8/layout/hProcess4"/>
    <dgm:cxn modelId="{1423FC72-83C7-4510-8021-28EAEA493E68}" srcId="{0E9DE493-19D7-4EC9-97C9-5F26233F1106}" destId="{FB986F71-3126-4196-BD30-74AEDC39A1CA}" srcOrd="0" destOrd="0" parTransId="{9B3CE34A-9B3E-4D5F-94E0-DFBB94FF5A03}" sibTransId="{D0B150DF-3AA4-454C-8652-25880449C422}"/>
    <dgm:cxn modelId="{0C99A0E7-7B5A-462A-BC31-41CB3B1D1005}" type="presOf" srcId="{0E9DE493-19D7-4EC9-97C9-5F26233F1106}" destId="{3960CFF8-4383-4382-8D6D-F2A00F508E8D}" srcOrd="0" destOrd="0" presId="urn:microsoft.com/office/officeart/2005/8/layout/hProcess4"/>
    <dgm:cxn modelId="{A63D53AC-541A-4D09-9620-8B1C8D7B91DE}" srcId="{0E9DE493-19D7-4EC9-97C9-5F26233F1106}" destId="{F6D27D1B-CDCB-481F-B8FA-AB31B2A119DE}" srcOrd="1" destOrd="0" parTransId="{8A7BF306-8E53-4B16-9E7E-A79AE3DF6BE2}" sibTransId="{7AEB6639-3258-49E8-8B1F-B4A9C61922BE}"/>
    <dgm:cxn modelId="{7BE7AED0-385C-460E-A868-06962FF7BF4D}" type="presParOf" srcId="{3960CFF8-4383-4382-8D6D-F2A00F508E8D}" destId="{366CFF54-5C8F-47F9-BFD8-D9AF3EADDA3E}" srcOrd="0" destOrd="0" presId="urn:microsoft.com/office/officeart/2005/8/layout/hProcess4"/>
    <dgm:cxn modelId="{7C708C67-6B57-4F62-BFC8-44484A4BB8C4}" type="presParOf" srcId="{3960CFF8-4383-4382-8D6D-F2A00F508E8D}" destId="{13688FBD-4079-41FE-A6A2-B5B0F293E6BF}" srcOrd="1" destOrd="0" presId="urn:microsoft.com/office/officeart/2005/8/layout/hProcess4"/>
    <dgm:cxn modelId="{697CCE2B-9683-4DC0-A208-89C15D73093F}" type="presParOf" srcId="{3960CFF8-4383-4382-8D6D-F2A00F508E8D}" destId="{224851B6-C14D-49DE-883B-A13003DA4601}" srcOrd="2" destOrd="0" presId="urn:microsoft.com/office/officeart/2005/8/layout/hProcess4"/>
    <dgm:cxn modelId="{FB980B6C-7B77-4691-82C5-788FE8D96E48}" type="presParOf" srcId="{224851B6-C14D-49DE-883B-A13003DA4601}" destId="{1439717B-283C-48FF-AF62-1990F52B6512}" srcOrd="0" destOrd="0" presId="urn:microsoft.com/office/officeart/2005/8/layout/hProcess4"/>
    <dgm:cxn modelId="{77B1C0E7-D435-456C-A00F-39975DCDAA0B}" type="presParOf" srcId="{1439717B-283C-48FF-AF62-1990F52B6512}" destId="{BCCE6711-D1D8-4B2C-917E-41AB5A6114A8}" srcOrd="0" destOrd="0" presId="urn:microsoft.com/office/officeart/2005/8/layout/hProcess4"/>
    <dgm:cxn modelId="{983A13E1-DBFA-4048-8932-72A07B33F957}" type="presParOf" srcId="{1439717B-283C-48FF-AF62-1990F52B6512}" destId="{96015622-8A46-45CF-A72A-2856B699B374}" srcOrd="1" destOrd="0" presId="urn:microsoft.com/office/officeart/2005/8/layout/hProcess4"/>
    <dgm:cxn modelId="{9E4D9DC2-5878-4DF4-8197-C19BA06D0937}" type="presParOf" srcId="{1439717B-283C-48FF-AF62-1990F52B6512}" destId="{BFE859F2-A9E8-4F95-9161-8EC68F2D30C4}" srcOrd="2" destOrd="0" presId="urn:microsoft.com/office/officeart/2005/8/layout/hProcess4"/>
    <dgm:cxn modelId="{5175F6D1-9CB0-4593-BAC3-692D80EF050C}" type="presParOf" srcId="{1439717B-283C-48FF-AF62-1990F52B6512}" destId="{E18C6CF4-EDEB-4539-A36D-E0355B626199}" srcOrd="3" destOrd="0" presId="urn:microsoft.com/office/officeart/2005/8/layout/hProcess4"/>
    <dgm:cxn modelId="{43BDCF09-31AC-43B0-805E-DD1025F260DD}" type="presParOf" srcId="{1439717B-283C-48FF-AF62-1990F52B6512}" destId="{D9FCD5E9-9E94-4534-BAB4-3DB8EB44E7D0}" srcOrd="4" destOrd="0" presId="urn:microsoft.com/office/officeart/2005/8/layout/hProcess4"/>
    <dgm:cxn modelId="{6A5928FD-0A79-4F7E-879C-5F088F4602E9}" type="presParOf" srcId="{224851B6-C14D-49DE-883B-A13003DA4601}" destId="{6A63D16E-EEE6-4267-97EA-5AD7D2BC4E84}" srcOrd="1" destOrd="0" presId="urn:microsoft.com/office/officeart/2005/8/layout/hProcess4"/>
    <dgm:cxn modelId="{1C0B2966-A4D5-49CC-B7F2-A121C5C9817C}" type="presParOf" srcId="{224851B6-C14D-49DE-883B-A13003DA4601}" destId="{59BAED1E-A4FE-4FA3-8716-57917AF47F38}" srcOrd="2" destOrd="0" presId="urn:microsoft.com/office/officeart/2005/8/layout/hProcess4"/>
    <dgm:cxn modelId="{FE2DC098-A539-4BB8-8D74-C108718A6D23}" type="presParOf" srcId="{59BAED1E-A4FE-4FA3-8716-57917AF47F38}" destId="{5C833856-7FAF-4B27-932C-67C7D08339F2}" srcOrd="0" destOrd="0" presId="urn:microsoft.com/office/officeart/2005/8/layout/hProcess4"/>
    <dgm:cxn modelId="{16AAA183-E1A3-4ECF-997A-81333DC4EFCA}" type="presParOf" srcId="{59BAED1E-A4FE-4FA3-8716-57917AF47F38}" destId="{E83793B4-2C5C-4D90-82FA-E5EE4745664D}" srcOrd="1" destOrd="0" presId="urn:microsoft.com/office/officeart/2005/8/layout/hProcess4"/>
    <dgm:cxn modelId="{A310F834-0A95-4F4E-9CFF-8ED098D6F853}" type="presParOf" srcId="{59BAED1E-A4FE-4FA3-8716-57917AF47F38}" destId="{67FFE978-6FBE-4424-80BE-B9E4B4DD0695}" srcOrd="2" destOrd="0" presId="urn:microsoft.com/office/officeart/2005/8/layout/hProcess4"/>
    <dgm:cxn modelId="{FC3C9877-F1AB-4630-B09D-E2422D71C1B2}" type="presParOf" srcId="{59BAED1E-A4FE-4FA3-8716-57917AF47F38}" destId="{029D1FDE-4DD7-4FA5-8C70-0C747477B66C}" srcOrd="3" destOrd="0" presId="urn:microsoft.com/office/officeart/2005/8/layout/hProcess4"/>
    <dgm:cxn modelId="{0C23CC14-2827-4D42-B3F2-24A9658D4CA9}" type="presParOf" srcId="{59BAED1E-A4FE-4FA3-8716-57917AF47F38}" destId="{C2556EF6-41FF-46C6-8829-911BFA533FFE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15622-8A46-45CF-A72A-2856B699B374}">
      <dsp:nvSpPr>
        <dsp:cNvPr id="0" name=""/>
        <dsp:cNvSpPr/>
      </dsp:nvSpPr>
      <dsp:spPr>
        <a:xfrm>
          <a:off x="1223761" y="523259"/>
          <a:ext cx="2424319" cy="287559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rgbClr val="4472C4"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63D16E-EEE6-4267-97EA-5AD7D2BC4E84}">
      <dsp:nvSpPr>
        <dsp:cNvPr id="0" name=""/>
        <dsp:cNvSpPr/>
      </dsp:nvSpPr>
      <dsp:spPr>
        <a:xfrm>
          <a:off x="1799817" y="-54076"/>
          <a:ext cx="4742062" cy="4742062"/>
        </a:xfrm>
        <a:prstGeom prst="leftCircularArrow">
          <a:avLst>
            <a:gd name="adj1" fmla="val 2328"/>
            <a:gd name="adj2" fmla="val 280978"/>
            <a:gd name="adj3" fmla="val 1792108"/>
            <a:gd name="adj4" fmla="val 8760109"/>
            <a:gd name="adj5" fmla="val 2716"/>
          </a:avLst>
        </a:prstGeom>
        <a:gradFill rotWithShape="0">
          <a:gsLst>
            <a:gs pos="0">
              <a:srgbClr val="4472C4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4472C4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4472C4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18C6CF4-EDEB-4539-A36D-E0355B626199}">
      <dsp:nvSpPr>
        <dsp:cNvPr id="0" name=""/>
        <dsp:cNvSpPr/>
      </dsp:nvSpPr>
      <dsp:spPr>
        <a:xfrm>
          <a:off x="1223771" y="3147413"/>
          <a:ext cx="2297854" cy="91378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472C4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4472C4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4472C4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rtlCol="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Ho</a:t>
          </a:r>
          <a:r>
            <a:rPr lang="en-US" sz="2500" kern="1200" baseline="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</a:t>
          </a:r>
          <a:r>
            <a:rPr lang="en-US" sz="2500" kern="1200" baseline="0" dirty="0" err="1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accolto</a:t>
          </a:r>
          <a:r>
            <a:rPr lang="en-US" sz="2500" kern="1200" baseline="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</a:t>
          </a:r>
          <a:r>
            <a:rPr lang="en-US" sz="2500" kern="1200" baseline="0" dirty="0" err="1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Gesù</a:t>
          </a:r>
          <a:r>
            <a:rPr lang="en-US" sz="2500" kern="1200" baseline="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in casa </a:t>
          </a:r>
          <a:r>
            <a:rPr lang="en-US" sz="2500" kern="1200" baseline="0" dirty="0" err="1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mia</a:t>
          </a:r>
          <a:endParaRPr lang="en-US" sz="2500" kern="12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>
        <a:off x="1250535" y="3174177"/>
        <a:ext cx="2244326" cy="860252"/>
      </dsp:txXfrm>
    </dsp:sp>
    <dsp:sp modelId="{E83793B4-2C5C-4D90-82FA-E5EE4745664D}">
      <dsp:nvSpPr>
        <dsp:cNvPr id="0" name=""/>
        <dsp:cNvSpPr/>
      </dsp:nvSpPr>
      <dsp:spPr>
        <a:xfrm>
          <a:off x="5544253" y="1171317"/>
          <a:ext cx="2585086" cy="213215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4472C4">
              <a:alpha val="90000"/>
              <a:hueOff val="0"/>
              <a:satOff val="0"/>
              <a:lumOff val="0"/>
              <a:alphaOff val="-4000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9D1FDE-4DD7-4FA5-8C70-0C747477B66C}">
      <dsp:nvSpPr>
        <dsp:cNvPr id="0" name=""/>
        <dsp:cNvSpPr/>
      </dsp:nvSpPr>
      <dsp:spPr>
        <a:xfrm>
          <a:off x="5622656" y="328555"/>
          <a:ext cx="2297854" cy="91378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472C4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rgbClr>
            </a:gs>
            <a:gs pos="50000">
              <a:srgbClr val="4472C4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rgbClr>
            </a:gs>
            <a:gs pos="100000">
              <a:srgbClr val="4472C4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rtlCol="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O non mi </a:t>
          </a:r>
          <a:r>
            <a:rPr lang="en-US" sz="2500" kern="1200" dirty="0" err="1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ritrovo</a:t>
          </a:r>
          <a:r>
            <a:rPr lang="en-US" sz="25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</a:t>
          </a:r>
        </a:p>
      </dsp:txBody>
      <dsp:txXfrm>
        <a:off x="5649420" y="355319"/>
        <a:ext cx="2244326" cy="8602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AFF075A9-79FD-4C25-8CB4-4C1C7B73C8A9}" type="datetime1">
              <a:rPr lang="it-IT" smtClean="0"/>
              <a:pPr algn="r" rtl="0"/>
              <a:t>25/11/2017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D9F912AB-2776-42F2-A957-313FC7EFEDB9}" type="slidenum">
              <a:rPr lang="it-IT" smtClean="0"/>
              <a:pPr algn="r" rtl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it-IT" noProof="0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5CDC68C7-8623-4451-B071-5021073ABB13}" type="datetime1">
              <a:rPr lang="it-IT" smtClean="0"/>
              <a:pPr/>
              <a:t>25/11/2017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noProof="0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 rtl="0"/>
            <a:r>
              <a:rPr lang="it-IT" noProof="0" dirty="0"/>
              <a:t>Secondo livello</a:t>
            </a:r>
          </a:p>
          <a:p>
            <a:pPr lvl="2" rtl="0"/>
            <a:r>
              <a:rPr lang="it-IT" noProof="0" dirty="0"/>
              <a:t>Terzo livello</a:t>
            </a:r>
          </a:p>
          <a:p>
            <a:pPr lvl="3" rtl="0"/>
            <a:r>
              <a:rPr lang="it-IT" noProof="0" dirty="0"/>
              <a:t>Quarto livello</a:t>
            </a:r>
          </a:p>
          <a:p>
            <a:pPr lvl="4" rtl="0"/>
            <a:r>
              <a:rPr lang="it-IT" noProof="0" dirty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it-IT" noProof="0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F93199CD-3E1B-4AE6-990F-76F925F5EA9F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7A4A1B-5A1B-4239-9D69-5AB8BDAAE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7E94268-5D89-41D7-9ED0-334C73819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A4D36D9-4DFD-4B23-B821-2AA379147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11/25/2017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24D6E6B-6B48-436C-A4EC-B26DF4A29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0A4B7DE-E326-424D-8446-CEECE6124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03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A2D2846-38FB-489C-B2A1-E75AFB4AC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86AB171-6CEC-4604-9AAE-365BCFA6D8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CD15908-F333-47CB-9414-34D02B826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157AA-52B0-4F49-B3D4-496D41D1B509}" type="datetime1">
              <a:rPr lang="it-IT" smtClean="0"/>
              <a:pPr/>
              <a:t>25/11/2017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BFB31AF-3D40-45C6-9265-D841184FC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26897F5-E011-4361-9D14-E1E2195EA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419278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DB42D7DF-1FBB-4DEA-847B-70BEEC9B3A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5646E43-E61F-46BD-B70F-B5C942B886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E51A4D9-B641-46C7-A78C-95BE0C1B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DE53-CDF8-4A6F-B68E-C9BDF459CFED}" type="datetime1">
              <a:rPr lang="it-IT" smtClean="0"/>
              <a:pPr/>
              <a:t>25/11/2017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947A585-C25F-42C4-8683-E2D2D27E1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F11EF17-058E-4552-ACD1-20E982E83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80216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E64878-3978-4FB5-AB57-59E64F52F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751772E-3554-4C4E-9BFF-C5A510E81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40D2B32-F5F8-44D4-AD62-087897441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2DBE-BBC3-4A28-A909-35593DADC5C7}" type="datetime1">
              <a:rPr lang="it-IT" smtClean="0"/>
              <a:pPr/>
              <a:t>25/11/2017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C7F895E-E14F-4ECC-B5CC-F7D07809E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E50B29B-8DAD-4549-B676-71279A107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76427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7501944-9519-4891-8480-08410D296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3EE4AD5-58B5-412D-9CD7-F5741F423C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9A203E0-6F10-458B-AC6A-CA807C370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CE4E-6BDC-4433-87C5-0DA27E562036}" type="datetime1">
              <a:rPr lang="it-IT" smtClean="0"/>
              <a:pPr/>
              <a:t>25/11/2017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2D5E994-BE28-43EE-AC91-0FA1A1249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8F8D73E-E714-4E99-973E-94D81D85D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50802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667BD9-01CA-4937-B8C5-CE2D56B1F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817CAC5-7DEE-4EA0-AFA6-9283E3E0D4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BD2AFEC-470B-42A8-A8AB-796A64293F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E64CC2F-A8A2-4834-8124-1CAE727A2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​</a:t>
            </a:r>
            <a:fld id="{39D2C5AA-0DA3-4C59-A655-F19CFD772404}" type="datetime1">
              <a:rPr lang="it-IT" smtClean="0"/>
              <a:pPr/>
              <a:t>25/11/2017</a:t>
            </a:fld>
            <a:r>
              <a:rPr lang="it-IT"/>
              <a:t>​</a:t>
            </a:r>
            <a:endParaRPr lang="it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66A7D04-F088-415F-967D-F973493BB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F7B817B-1700-4DE2-9643-64ED2FBC7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66035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77EADF1-13D5-46AE-A0CF-B68618599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3D05701-22E4-4BD0-92C9-FE0540C60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5A11E1B-9D6D-4A69-9EDC-390FD1013C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E62CDFC-B812-4199-AC40-106822DB82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890B7919-F320-4962-A61E-7709E41175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29375539-D4EA-4A1A-A30E-3BEC9BA06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​</a:t>
            </a:r>
            <a:fld id="{4477D747-ABC6-40AC-BC57-34748F6F8724}" type="datetime1">
              <a:rPr lang="it-IT" smtClean="0"/>
              <a:pPr/>
              <a:t>25/11/2017</a:t>
            </a:fld>
            <a:r>
              <a:rPr lang="it-IT"/>
              <a:t>​</a:t>
            </a:r>
            <a:endParaRPr lang="it-IT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60175649-A3CA-4C5F-9400-79E29ABB3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3CD85736-2828-4554-8C6A-0D47197E2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84360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AFA400-8EEA-4584-BAE5-468A8B671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EFE6C59-5361-4A1C-8ECB-CE1E7837B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A3C6-2C05-43C6-8484-28141B203A86}" type="datetime1">
              <a:rPr lang="it-IT" smtClean="0"/>
              <a:pPr/>
              <a:t>25/11/2017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29A64E6-8FF0-4954-872A-BD9474AEB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D1E7430-79D4-44E7-B1A4-AEB9CF4CA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99849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F660B8F7-4582-47B6-9993-303BD41EA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DE53-CDF8-4A6F-B68E-C9BDF459CFED}" type="datetime1">
              <a:rPr lang="it-IT" smtClean="0"/>
              <a:pPr/>
              <a:t>25/11/2017</a:t>
            </a:fld>
            <a:endParaRPr lang="it-IT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AB0DB3C-F886-4B3D-B2ED-59D4C3C72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C292DD8-CA87-4CA0-9102-6966EE489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02614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233D92-599D-444D-AB4B-041389EA9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8C91375-C9F4-4CA5-AD0D-C273A9BD2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C571C86-C69C-4C70-BCA4-508B548BD9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5B21E88-35E3-4844-A1DC-B62D25FF1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BD336-A561-42D4-B53C-C768C8AFC1F4}" type="datetime1">
              <a:rPr lang="it-IT" smtClean="0"/>
              <a:pPr/>
              <a:t>25/11/2017</a:t>
            </a:fld>
            <a:endParaRPr lang="it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D0061CE-3C3F-44D2-8939-A1DA4690E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4D4C64E-E2F9-489B-A32E-30A4ADEB3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9748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AE36A5-B896-48EF-9B46-17D5BE299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7A69EA3-F58C-4DDE-96D2-CDF8EADA9F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F9E077A-B35C-454B-A160-4ED4A87F44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C5AF57F-CD13-43FA-AF9F-30AC5896E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8978-DDCB-4322-90DA-759B156EAB4D}" type="datetime1">
              <a:rPr lang="it-IT" smtClean="0"/>
              <a:pPr/>
              <a:t>25/11/2017</a:t>
            </a:fld>
            <a:endParaRPr lang="it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9661183-A116-4062-A089-7FD8B9D31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D090FEA-A175-45B6-8320-92CFC2972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it-IT" noProof="0" smtClean="0"/>
              <a:pPr rtl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84212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7C0F408-89A6-46D3-833F-D4D1CD920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539CDC8-B534-418E-9F19-C974C312D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E168E96-D046-4A06-866D-3D81C9A4E0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DDE53-CDF8-4A6F-B68E-C9BDF459CFED}" type="datetime1">
              <a:rPr lang="it-IT" smtClean="0"/>
              <a:pPr/>
              <a:t>25/11/2017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9CFC436-4FC9-4955-A0A3-61E1582D20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it-IT" noProof="0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F1F1254-E499-46DE-90C6-71FB4E0EBF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94619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49834B-6C2E-48BD-A69E-63D214CB4B69}"/>
              </a:ext>
            </a:extLst>
          </p:cNvPr>
          <p:cNvSpPr txBox="1"/>
          <p:nvPr/>
        </p:nvSpPr>
        <p:spPr>
          <a:xfrm>
            <a:off x="837828" y="404664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6AAC0CE-72A6-475E-9903-CCD3C985B55C}"/>
              </a:ext>
            </a:extLst>
          </p:cNvPr>
          <p:cNvSpPr/>
          <p:nvPr/>
        </p:nvSpPr>
        <p:spPr>
          <a:xfrm>
            <a:off x="994323" y="851925"/>
            <a:ext cx="3607654" cy="9670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it-IT" sz="5684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GIORDANO</a:t>
            </a:r>
            <a:endParaRPr lang="it-IT" sz="5684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7022CD3-4B16-40D1-A628-CEE830BEC3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06"/>
          <a:stretch/>
        </p:blipFill>
        <p:spPr>
          <a:xfrm rot="20682644">
            <a:off x="4221497" y="1119575"/>
            <a:ext cx="7151913" cy="4674285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E288325-E631-4A42-888A-D65B58C37C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305" y="2295336"/>
            <a:ext cx="4401672" cy="4401672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9CCDB4A5-658B-4DA7-9F9A-04085145B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683" y="3933056"/>
            <a:ext cx="1091279" cy="205453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E7EF1D7B-FEDC-4F92-BA55-7F25BBF3A2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5762" y="3673723"/>
            <a:ext cx="1012024" cy="201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07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1D55F8EC-786D-4CD4-8D09-D105DA2435C0}"/>
              </a:ext>
            </a:extLst>
          </p:cNvPr>
          <p:cNvSpPr/>
          <p:nvPr/>
        </p:nvSpPr>
        <p:spPr>
          <a:xfrm>
            <a:off x="3048000" y="1305342"/>
            <a:ext cx="609282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CA6AE9A-5896-4790-9467-9F091AC7EC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503"/>
          <a:stretch/>
        </p:blipFill>
        <p:spPr>
          <a:xfrm>
            <a:off x="189757" y="1844824"/>
            <a:ext cx="4680520" cy="2894604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2FE8F988-6B4D-4A30-A9F2-CC0739ACC434}"/>
              </a:ext>
            </a:extLst>
          </p:cNvPr>
          <p:cNvSpPr txBox="1"/>
          <p:nvPr/>
        </p:nvSpPr>
        <p:spPr>
          <a:xfrm>
            <a:off x="2061964" y="188640"/>
            <a:ext cx="7087956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OGGI DESIDERIAMO RIPRENDERE CON VOI UN BRANO DEL VANGELO DI LUCA CHE GIÀ ABBIAMO LETTO CON I RAGAZZI.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91FF030-7799-499A-94EB-45A6D35B6C8E}"/>
              </a:ext>
            </a:extLst>
          </p:cNvPr>
          <p:cNvSpPr/>
          <p:nvPr/>
        </p:nvSpPr>
        <p:spPr>
          <a:xfrm>
            <a:off x="5302324" y="1534665"/>
            <a:ext cx="6524873" cy="529375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 wrap="square">
            <a:spAutoFit/>
          </a:bodyPr>
          <a:lstStyle/>
          <a:p>
            <a:pPr algn="just"/>
            <a:r>
              <a:rPr lang="it-IT" dirty="0"/>
              <a:t> </a:t>
            </a:r>
            <a:r>
              <a:rPr lang="it-IT" sz="2000" dirty="0">
                <a:latin typeface="Calisto MT" panose="02040603050505030304" pitchFamily="18" charset="0"/>
              </a:rPr>
              <a:t>Entrò nella città di Gerico e la stava attraversando, quand'ecco un uomo, di nome Zaccheo, capo dei pubblicani e ricco, cercava di vedere chi era Gesù, ma non gli riusciva a causa della folla, perché era piccolo di statura. Allora corse avanti e, per riuscire a vederlo, salì su un </a:t>
            </a:r>
            <a:r>
              <a:rPr lang="it-IT" sz="2000" dirty="0" err="1">
                <a:latin typeface="Calisto MT" panose="02040603050505030304" pitchFamily="18" charset="0"/>
              </a:rPr>
              <a:t>sicomòro</a:t>
            </a:r>
            <a:r>
              <a:rPr lang="it-IT" sz="2000" dirty="0">
                <a:latin typeface="Calisto MT" panose="02040603050505030304" pitchFamily="18" charset="0"/>
              </a:rPr>
              <a:t>, perché doveva passare di là. Quando giunse sul luogo, Gesù alzò lo sguardo e gli disse: «Zaccheo, scendi subito, perché oggi devo fermarmi a casa tua». Scese in fretta e lo accolse pieno di gioia. Vedendo ciò, tutti mormoravano: «È entrato in casa di un peccatore!». Ma Zaccheo, alzatosi, disse al Signore: «Ecco, Signore, io do la metà di ciò che possiedo ai poveri e, se ho rubato a qualcuno, restituisco quattro volte tanto». Gesù gli rispose: «Oggi per questa casa è venuta la salvezza, perché anch'egli è figlio di Abramo. Il Figlio dell'uomo infatti è venuto a cercare e a salvare ciò che era perduto».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0698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>
            <a:extLst>
              <a:ext uri="{FF2B5EF4-FFF2-40B4-BE49-F238E27FC236}">
                <a16:creationId xmlns:a16="http://schemas.microsoft.com/office/drawing/2014/main" id="{99E31DE4-682B-48E6-A71F-10F4F80EB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7720" y="3485264"/>
            <a:ext cx="2700762" cy="2395936"/>
          </a:xfrm>
          <a:prstGeom prst="rect">
            <a:avLst/>
          </a:prstGeom>
        </p:spPr>
      </p:pic>
      <p:sp>
        <p:nvSpPr>
          <p:cNvPr id="13" name="Titolo 12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 rtlCol="0"/>
          <a:lstStyle/>
          <a:p>
            <a:pPr algn="ctr" rtl="0"/>
            <a:r>
              <a:rPr lang="it" dirty="0">
                <a:solidFill>
                  <a:srgbClr val="FF0000"/>
                </a:solidFill>
                <a:latin typeface="Calisto MT" panose="02040603050505030304" pitchFamily="18" charset="0"/>
              </a:rPr>
              <a:t>Penso che la vicenda di Zaccheo possa a</a:t>
            </a:r>
            <a:r>
              <a:rPr lang="it-IT" dirty="0">
                <a:solidFill>
                  <a:srgbClr val="FF0000"/>
                </a:solidFill>
                <a:latin typeface="Calisto MT" panose="02040603050505030304" pitchFamily="18" charset="0"/>
              </a:rPr>
              <a:t>vere a </a:t>
            </a:r>
            <a:r>
              <a:rPr lang="it" dirty="0">
                <a:solidFill>
                  <a:srgbClr val="FF0000"/>
                </a:solidFill>
                <a:latin typeface="Calisto MT" panose="02040603050505030304" pitchFamily="18" charset="0"/>
              </a:rPr>
              <a:t> che fare con la mia </a:t>
            </a:r>
            <a:r>
              <a:rPr lang="it-IT" dirty="0">
                <a:solidFill>
                  <a:srgbClr val="FF0000"/>
                </a:solidFill>
                <a:latin typeface="Calisto MT" panose="02040603050505030304" pitchFamily="18" charset="0"/>
              </a:rPr>
              <a:t>vita?</a:t>
            </a:r>
            <a:endParaRPr lang="en-US" dirty="0">
              <a:solidFill>
                <a:srgbClr val="FF0000"/>
              </a:solidFill>
              <a:latin typeface="Calisto MT" panose="02040603050505030304" pitchFamily="18" charset="0"/>
            </a:endParaRPr>
          </a:p>
        </p:txBody>
      </p:sp>
      <p:grpSp>
        <p:nvGrpSpPr>
          <p:cNvPr id="6" name="Gruppo 5" descr="Flusso alternato" title="SmartArt">
            <a:extLst>
              <a:ext uri="{FF2B5EF4-FFF2-40B4-BE49-F238E27FC236}">
                <a16:creationId xmlns:a16="http://schemas.microsoft.com/office/drawing/2014/main" id="{4F5A63AA-07B2-45CA-95F5-79472FAF4DB4}"/>
              </a:ext>
            </a:extLst>
          </p:cNvPr>
          <p:cNvGrpSpPr/>
          <p:nvPr/>
        </p:nvGrpSpPr>
        <p:grpSpPr>
          <a:xfrm>
            <a:off x="607384" y="1778015"/>
            <a:ext cx="10581433" cy="5171977"/>
            <a:chOff x="838200" y="1425737"/>
            <a:chExt cx="10581433" cy="5171977"/>
          </a:xfrm>
        </p:grpSpPr>
        <p:sp>
          <p:nvSpPr>
            <p:cNvPr id="7" name="Rettangolo con angoli arrotondati 6">
              <a:extLst>
                <a:ext uri="{FF2B5EF4-FFF2-40B4-BE49-F238E27FC236}">
                  <a16:creationId xmlns:a16="http://schemas.microsoft.com/office/drawing/2014/main" id="{015091E5-D4ED-4424-B46D-FB4967C51E77}"/>
                </a:ext>
              </a:extLst>
            </p:cNvPr>
            <p:cNvSpPr/>
            <p:nvPr/>
          </p:nvSpPr>
          <p:spPr>
            <a:xfrm>
              <a:off x="938054" y="2844767"/>
              <a:ext cx="2424319" cy="2875595"/>
            </a:xfrm>
            <a:prstGeom prst="roundRect">
              <a:avLst>
                <a:gd name="adj" fmla="val 10000"/>
              </a:avLst>
            </a:prstGeom>
            <a:blipFill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1">
              <a:schemeClr val="accent1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Forma 7">
              <a:extLst>
                <a:ext uri="{FF2B5EF4-FFF2-40B4-BE49-F238E27FC236}">
                  <a16:creationId xmlns:a16="http://schemas.microsoft.com/office/drawing/2014/main" id="{25EDEAC2-D814-48F2-B32D-34E66346864D}"/>
                </a:ext>
              </a:extLst>
            </p:cNvPr>
            <p:cNvSpPr/>
            <p:nvPr/>
          </p:nvSpPr>
          <p:spPr>
            <a:xfrm>
              <a:off x="1753103" y="2818588"/>
              <a:ext cx="3779126" cy="3779126"/>
            </a:xfrm>
            <a:prstGeom prst="leftCircularArrow">
              <a:avLst>
                <a:gd name="adj1" fmla="val 2921"/>
                <a:gd name="adj2" fmla="val 357471"/>
                <a:gd name="adj3" fmla="val 2004894"/>
                <a:gd name="adj4" fmla="val 8896401"/>
                <a:gd name="adj5" fmla="val 3408"/>
              </a:avLst>
            </a:prstGeom>
          </p:spPr>
          <p:style>
            <a:lnRef idx="0">
              <a:schemeClr val="accent1">
                <a:shade val="9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shade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Figura a mano libera: forma 8">
              <a:extLst>
                <a:ext uri="{FF2B5EF4-FFF2-40B4-BE49-F238E27FC236}">
                  <a16:creationId xmlns:a16="http://schemas.microsoft.com/office/drawing/2014/main" id="{83B1E40F-731C-457A-A958-3CF7AAF532D4}"/>
                </a:ext>
              </a:extLst>
            </p:cNvPr>
            <p:cNvSpPr/>
            <p:nvPr/>
          </p:nvSpPr>
          <p:spPr>
            <a:xfrm>
              <a:off x="838200" y="4725147"/>
              <a:ext cx="2597954" cy="913780"/>
            </a:xfrm>
            <a:custGeom>
              <a:avLst/>
              <a:gdLst>
                <a:gd name="connsiteX0" fmla="*/ 0 w 2597954"/>
                <a:gd name="connsiteY0" fmla="*/ 91378 h 913780"/>
                <a:gd name="connsiteX1" fmla="*/ 91378 w 2597954"/>
                <a:gd name="connsiteY1" fmla="*/ 0 h 913780"/>
                <a:gd name="connsiteX2" fmla="*/ 2506576 w 2597954"/>
                <a:gd name="connsiteY2" fmla="*/ 0 h 913780"/>
                <a:gd name="connsiteX3" fmla="*/ 2597954 w 2597954"/>
                <a:gd name="connsiteY3" fmla="*/ 91378 h 913780"/>
                <a:gd name="connsiteX4" fmla="*/ 2597954 w 2597954"/>
                <a:gd name="connsiteY4" fmla="*/ 822402 h 913780"/>
                <a:gd name="connsiteX5" fmla="*/ 2506576 w 2597954"/>
                <a:gd name="connsiteY5" fmla="*/ 913780 h 913780"/>
                <a:gd name="connsiteX6" fmla="*/ 91378 w 2597954"/>
                <a:gd name="connsiteY6" fmla="*/ 913780 h 913780"/>
                <a:gd name="connsiteX7" fmla="*/ 0 w 2597954"/>
                <a:gd name="connsiteY7" fmla="*/ 822402 h 913780"/>
                <a:gd name="connsiteX8" fmla="*/ 0 w 2597954"/>
                <a:gd name="connsiteY8" fmla="*/ 91378 h 9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7954" h="913780">
                  <a:moveTo>
                    <a:pt x="0" y="91378"/>
                  </a:moveTo>
                  <a:cubicBezTo>
                    <a:pt x="0" y="40911"/>
                    <a:pt x="40911" y="0"/>
                    <a:pt x="91378" y="0"/>
                  </a:cubicBezTo>
                  <a:lnTo>
                    <a:pt x="2506576" y="0"/>
                  </a:lnTo>
                  <a:cubicBezTo>
                    <a:pt x="2557043" y="0"/>
                    <a:pt x="2597954" y="40911"/>
                    <a:pt x="2597954" y="91378"/>
                  </a:cubicBezTo>
                  <a:lnTo>
                    <a:pt x="2597954" y="822402"/>
                  </a:lnTo>
                  <a:cubicBezTo>
                    <a:pt x="2597954" y="872869"/>
                    <a:pt x="2557043" y="913780"/>
                    <a:pt x="2506576" y="913780"/>
                  </a:cubicBezTo>
                  <a:lnTo>
                    <a:pt x="91378" y="913780"/>
                  </a:lnTo>
                  <a:cubicBezTo>
                    <a:pt x="40911" y="913780"/>
                    <a:pt x="0" y="872869"/>
                    <a:pt x="0" y="822402"/>
                  </a:cubicBezTo>
                  <a:lnTo>
                    <a:pt x="0" y="91378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484" tIns="57244" rIns="72484" bIns="57244" numCol="1" spcCol="1270" rtlCol="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 err="1"/>
                <a:t>Sto</a:t>
              </a:r>
              <a:r>
                <a:rPr lang="en-US" sz="2400" kern="1200" baseline="0" dirty="0"/>
                <a:t> </a:t>
              </a:r>
              <a:r>
                <a:rPr lang="en-US" sz="2400" kern="1200" baseline="0" dirty="0" err="1"/>
                <a:t>cercando</a:t>
              </a:r>
              <a:endParaRPr lang="en-US" sz="2400" kern="1200" dirty="0"/>
            </a:p>
          </p:txBody>
        </p:sp>
        <p:sp>
          <p:nvSpPr>
            <p:cNvPr id="11" name="Freccia circolare 10">
              <a:extLst>
                <a:ext uri="{FF2B5EF4-FFF2-40B4-BE49-F238E27FC236}">
                  <a16:creationId xmlns:a16="http://schemas.microsoft.com/office/drawing/2014/main" id="{87A47CF7-922F-4B9F-8BE6-34AB7EFD9F52}"/>
                </a:ext>
              </a:extLst>
            </p:cNvPr>
            <p:cNvSpPr/>
            <p:nvPr/>
          </p:nvSpPr>
          <p:spPr>
            <a:xfrm>
              <a:off x="5849175" y="1425737"/>
              <a:ext cx="3901849" cy="3901849"/>
            </a:xfrm>
            <a:prstGeom prst="circularArrow">
              <a:avLst>
                <a:gd name="adj1" fmla="val 2829"/>
                <a:gd name="adj2" fmla="val 345483"/>
                <a:gd name="adj3" fmla="val 19466031"/>
                <a:gd name="adj4" fmla="val 12562536"/>
                <a:gd name="adj5" fmla="val 3300"/>
              </a:avLst>
            </a:prstGeom>
          </p:spPr>
          <p:style>
            <a:lnRef idx="0">
              <a:schemeClr val="accent1">
                <a:shade val="90000"/>
                <a:hueOff val="415426"/>
                <a:satOff val="-8871"/>
                <a:lumOff val="33109"/>
                <a:alphaOff val="0"/>
              </a:schemeClr>
            </a:lnRef>
            <a:fillRef idx="3">
              <a:schemeClr val="accent1">
                <a:shade val="90000"/>
                <a:hueOff val="415426"/>
                <a:satOff val="-8871"/>
                <a:lumOff val="33109"/>
                <a:alphaOff val="0"/>
              </a:schemeClr>
            </a:fillRef>
            <a:effectRef idx="3">
              <a:schemeClr val="accent1">
                <a:shade val="90000"/>
                <a:hueOff val="415426"/>
                <a:satOff val="-8871"/>
                <a:lumOff val="3310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Figura a mano libera: forma 11">
              <a:extLst>
                <a:ext uri="{FF2B5EF4-FFF2-40B4-BE49-F238E27FC236}">
                  <a16:creationId xmlns:a16="http://schemas.microsoft.com/office/drawing/2014/main" id="{CD1623FF-6932-4C77-A5FC-ED2A4BA3D527}"/>
                </a:ext>
              </a:extLst>
            </p:cNvPr>
            <p:cNvSpPr/>
            <p:nvPr/>
          </p:nvSpPr>
          <p:spPr>
            <a:xfrm>
              <a:off x="4914155" y="2478326"/>
              <a:ext cx="2297854" cy="913780"/>
            </a:xfrm>
            <a:custGeom>
              <a:avLst/>
              <a:gdLst>
                <a:gd name="connsiteX0" fmla="*/ 0 w 2297854"/>
                <a:gd name="connsiteY0" fmla="*/ 91378 h 913780"/>
                <a:gd name="connsiteX1" fmla="*/ 91378 w 2297854"/>
                <a:gd name="connsiteY1" fmla="*/ 0 h 913780"/>
                <a:gd name="connsiteX2" fmla="*/ 2206476 w 2297854"/>
                <a:gd name="connsiteY2" fmla="*/ 0 h 913780"/>
                <a:gd name="connsiteX3" fmla="*/ 2297854 w 2297854"/>
                <a:gd name="connsiteY3" fmla="*/ 91378 h 913780"/>
                <a:gd name="connsiteX4" fmla="*/ 2297854 w 2297854"/>
                <a:gd name="connsiteY4" fmla="*/ 822402 h 913780"/>
                <a:gd name="connsiteX5" fmla="*/ 2206476 w 2297854"/>
                <a:gd name="connsiteY5" fmla="*/ 913780 h 913780"/>
                <a:gd name="connsiteX6" fmla="*/ 91378 w 2297854"/>
                <a:gd name="connsiteY6" fmla="*/ 913780 h 913780"/>
                <a:gd name="connsiteX7" fmla="*/ 0 w 2297854"/>
                <a:gd name="connsiteY7" fmla="*/ 822402 h 913780"/>
                <a:gd name="connsiteX8" fmla="*/ 0 w 2297854"/>
                <a:gd name="connsiteY8" fmla="*/ 91378 h 9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7854" h="913780">
                  <a:moveTo>
                    <a:pt x="0" y="91378"/>
                  </a:moveTo>
                  <a:cubicBezTo>
                    <a:pt x="0" y="40911"/>
                    <a:pt x="40911" y="0"/>
                    <a:pt x="91378" y="0"/>
                  </a:cubicBezTo>
                  <a:lnTo>
                    <a:pt x="2206476" y="0"/>
                  </a:lnTo>
                  <a:cubicBezTo>
                    <a:pt x="2256943" y="0"/>
                    <a:pt x="2297854" y="40911"/>
                    <a:pt x="2297854" y="91378"/>
                  </a:cubicBezTo>
                  <a:lnTo>
                    <a:pt x="2297854" y="822402"/>
                  </a:lnTo>
                  <a:cubicBezTo>
                    <a:pt x="2297854" y="872869"/>
                    <a:pt x="2256943" y="913780"/>
                    <a:pt x="2206476" y="913780"/>
                  </a:cubicBezTo>
                  <a:lnTo>
                    <a:pt x="91378" y="913780"/>
                  </a:lnTo>
                  <a:cubicBezTo>
                    <a:pt x="40911" y="913780"/>
                    <a:pt x="0" y="872869"/>
                    <a:pt x="0" y="822402"/>
                  </a:cubicBezTo>
                  <a:lnTo>
                    <a:pt x="0" y="91378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-2000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-2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484" tIns="57244" rIns="72484" bIns="57244" numCol="1" spcCol="1270" rtlCol="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 err="1"/>
                <a:t>Oppure</a:t>
              </a:r>
              <a:r>
                <a:rPr lang="en-US" sz="2400" kern="1200" dirty="0"/>
                <a:t> </a:t>
              </a:r>
              <a:r>
                <a:rPr lang="en-US" sz="2400" kern="1200" dirty="0" err="1"/>
                <a:t>qualcosa</a:t>
              </a:r>
              <a:r>
                <a:rPr lang="en-US" sz="2400" kern="1200" dirty="0"/>
                <a:t> mi </a:t>
              </a:r>
              <a:r>
                <a:rPr lang="en-US" sz="2400" kern="1200" dirty="0" err="1"/>
                <a:t>impedisce</a:t>
              </a:r>
              <a:endParaRPr lang="en-US" sz="2400" kern="1200" dirty="0"/>
            </a:p>
          </p:txBody>
        </p:sp>
        <p:sp>
          <p:nvSpPr>
            <p:cNvPr id="14" name="Rettangolo con angoli arrotondati 13">
              <a:extLst>
                <a:ext uri="{FF2B5EF4-FFF2-40B4-BE49-F238E27FC236}">
                  <a16:creationId xmlns:a16="http://schemas.microsoft.com/office/drawing/2014/main" id="{22C4E3B7-9EB7-43F2-A93A-A25D137EAB78}"/>
                </a:ext>
              </a:extLst>
            </p:cNvPr>
            <p:cNvSpPr/>
            <p:nvPr/>
          </p:nvSpPr>
          <p:spPr>
            <a:xfrm>
              <a:off x="8042425" y="2691105"/>
              <a:ext cx="3377208" cy="2620376"/>
            </a:xfrm>
            <a:prstGeom prst="roundRect">
              <a:avLst>
                <a:gd name="adj" fmla="val 10000"/>
              </a:avLst>
            </a:prstGeom>
            <a:blipFill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5" name="Figura a mano libera: forma 14">
              <a:extLst>
                <a:ext uri="{FF2B5EF4-FFF2-40B4-BE49-F238E27FC236}">
                  <a16:creationId xmlns:a16="http://schemas.microsoft.com/office/drawing/2014/main" id="{9E4009FF-995D-47D3-A729-E187986418BD}"/>
                </a:ext>
              </a:extLst>
            </p:cNvPr>
            <p:cNvSpPr/>
            <p:nvPr/>
          </p:nvSpPr>
          <p:spPr>
            <a:xfrm>
              <a:off x="8808647" y="5111789"/>
              <a:ext cx="2297854" cy="913780"/>
            </a:xfrm>
            <a:custGeom>
              <a:avLst/>
              <a:gdLst>
                <a:gd name="connsiteX0" fmla="*/ 0 w 2297854"/>
                <a:gd name="connsiteY0" fmla="*/ 91378 h 913780"/>
                <a:gd name="connsiteX1" fmla="*/ 91378 w 2297854"/>
                <a:gd name="connsiteY1" fmla="*/ 0 h 913780"/>
                <a:gd name="connsiteX2" fmla="*/ 2206476 w 2297854"/>
                <a:gd name="connsiteY2" fmla="*/ 0 h 913780"/>
                <a:gd name="connsiteX3" fmla="*/ 2297854 w 2297854"/>
                <a:gd name="connsiteY3" fmla="*/ 91378 h 913780"/>
                <a:gd name="connsiteX4" fmla="*/ 2297854 w 2297854"/>
                <a:gd name="connsiteY4" fmla="*/ 822402 h 913780"/>
                <a:gd name="connsiteX5" fmla="*/ 2206476 w 2297854"/>
                <a:gd name="connsiteY5" fmla="*/ 913780 h 913780"/>
                <a:gd name="connsiteX6" fmla="*/ 91378 w 2297854"/>
                <a:gd name="connsiteY6" fmla="*/ 913780 h 913780"/>
                <a:gd name="connsiteX7" fmla="*/ 0 w 2297854"/>
                <a:gd name="connsiteY7" fmla="*/ 822402 h 913780"/>
                <a:gd name="connsiteX8" fmla="*/ 0 w 2297854"/>
                <a:gd name="connsiteY8" fmla="*/ 91378 h 9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7854" h="913780">
                  <a:moveTo>
                    <a:pt x="0" y="91378"/>
                  </a:moveTo>
                  <a:cubicBezTo>
                    <a:pt x="0" y="40911"/>
                    <a:pt x="40911" y="0"/>
                    <a:pt x="91378" y="0"/>
                  </a:cubicBezTo>
                  <a:lnTo>
                    <a:pt x="2206476" y="0"/>
                  </a:lnTo>
                  <a:cubicBezTo>
                    <a:pt x="2256943" y="0"/>
                    <a:pt x="2297854" y="40911"/>
                    <a:pt x="2297854" y="91378"/>
                  </a:cubicBezTo>
                  <a:lnTo>
                    <a:pt x="2297854" y="822402"/>
                  </a:lnTo>
                  <a:cubicBezTo>
                    <a:pt x="2297854" y="872869"/>
                    <a:pt x="2256943" y="913780"/>
                    <a:pt x="2206476" y="913780"/>
                  </a:cubicBezTo>
                  <a:lnTo>
                    <a:pt x="91378" y="913780"/>
                  </a:lnTo>
                  <a:cubicBezTo>
                    <a:pt x="40911" y="913780"/>
                    <a:pt x="0" y="872869"/>
                    <a:pt x="0" y="822402"/>
                  </a:cubicBezTo>
                  <a:lnTo>
                    <a:pt x="0" y="9137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484" tIns="57244" rIns="72484" bIns="57244" numCol="1" spcCol="1270" rtlCol="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400" kern="1200" dirty="0"/>
                <a:t>H</a:t>
              </a:r>
              <a:r>
                <a:rPr lang="it" sz="2400" kern="1200" dirty="0"/>
                <a:t>o incontrato il suo sguardo</a:t>
              </a:r>
              <a:endParaRPr lang="en-US" sz="2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6223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olo 12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 rtlCol="0"/>
          <a:lstStyle/>
          <a:p>
            <a:pPr algn="ctr" rtl="0"/>
            <a:endParaRPr lang="en-US" dirty="0">
              <a:solidFill>
                <a:srgbClr val="FF0000"/>
              </a:solidFill>
              <a:latin typeface="Calisto MT" panose="02040603050505030304" pitchFamily="18" charset="0"/>
            </a:endParaRPr>
          </a:p>
        </p:txBody>
      </p:sp>
      <p:graphicFrame>
        <p:nvGraphicFramePr>
          <p:cNvPr id="3" name="Segnaposto contenuto 2" descr="Flusso alternato" title="Smart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752317"/>
              </p:ext>
            </p:extLst>
          </p:nvPr>
        </p:nvGraphicFramePr>
        <p:xfrm>
          <a:off x="838200" y="1825625"/>
          <a:ext cx="1051242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Immagine 1">
            <a:extLst>
              <a:ext uri="{FF2B5EF4-FFF2-40B4-BE49-F238E27FC236}">
                <a16:creationId xmlns:a16="http://schemas.microsoft.com/office/drawing/2014/main" id="{DF8BFF9F-7E81-4A23-A56F-4B105574AA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6460" y="3018288"/>
            <a:ext cx="2232248" cy="2066898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C73E456B-B4F9-451F-A3F3-04851CD2DEC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5170650" y="365126"/>
            <a:ext cx="1669932" cy="137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6C0A590-EECB-42E4-8B29-287BB30AEC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455" y="2162790"/>
            <a:ext cx="3798938" cy="3121899"/>
          </a:xfrm>
          <a:prstGeom prst="rect">
            <a:avLst/>
          </a:prstGeom>
        </p:spPr>
      </p:pic>
      <p:sp>
        <p:nvSpPr>
          <p:cNvPr id="13" name="Titolo 12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 rtlCol="0"/>
          <a:lstStyle/>
          <a:p>
            <a:pPr algn="ctr" rtl="0"/>
            <a:r>
              <a:rPr lang="it" dirty="0">
                <a:solidFill>
                  <a:srgbClr val="FF0000"/>
                </a:solidFill>
                <a:latin typeface="Calisto MT" panose="02040603050505030304" pitchFamily="18" charset="0"/>
              </a:rPr>
              <a:t>Penso che la vicenda di Zaccheo possa a</a:t>
            </a:r>
            <a:r>
              <a:rPr lang="it-IT" dirty="0">
                <a:solidFill>
                  <a:srgbClr val="FF0000"/>
                </a:solidFill>
                <a:latin typeface="Calisto MT" panose="02040603050505030304" pitchFamily="18" charset="0"/>
              </a:rPr>
              <a:t>vere a </a:t>
            </a:r>
            <a:r>
              <a:rPr lang="it" dirty="0">
                <a:solidFill>
                  <a:srgbClr val="FF0000"/>
                </a:solidFill>
                <a:latin typeface="Calisto MT" panose="02040603050505030304" pitchFamily="18" charset="0"/>
              </a:rPr>
              <a:t> che fare con la mia </a:t>
            </a:r>
            <a:r>
              <a:rPr lang="it-IT" dirty="0">
                <a:solidFill>
                  <a:srgbClr val="FF0000"/>
                </a:solidFill>
                <a:latin typeface="Calisto MT" panose="02040603050505030304" pitchFamily="18" charset="0"/>
              </a:rPr>
              <a:t>vita?</a:t>
            </a:r>
            <a:endParaRPr lang="en-US" dirty="0">
              <a:solidFill>
                <a:srgbClr val="FF0000"/>
              </a:solidFill>
              <a:latin typeface="Calisto MT" panose="02040603050505030304" pitchFamily="18" charset="0"/>
            </a:endParaRPr>
          </a:p>
        </p:txBody>
      </p:sp>
      <p:grpSp>
        <p:nvGrpSpPr>
          <p:cNvPr id="6" name="Gruppo 5" descr="Flusso alternato" title="SmartArt">
            <a:extLst>
              <a:ext uri="{FF2B5EF4-FFF2-40B4-BE49-F238E27FC236}">
                <a16:creationId xmlns:a16="http://schemas.microsoft.com/office/drawing/2014/main" id="{4F5A63AA-07B2-45CA-95F5-79472FAF4DB4}"/>
              </a:ext>
            </a:extLst>
          </p:cNvPr>
          <p:cNvGrpSpPr/>
          <p:nvPr/>
        </p:nvGrpSpPr>
        <p:grpSpPr>
          <a:xfrm>
            <a:off x="1432401" y="1772816"/>
            <a:ext cx="9933344" cy="5171977"/>
            <a:chOff x="838200" y="1425737"/>
            <a:chExt cx="9933344" cy="5171977"/>
          </a:xfrm>
          <a:solidFill>
            <a:schemeClr val="accent1">
              <a:lumMod val="75000"/>
            </a:schemeClr>
          </a:solidFill>
        </p:grpSpPr>
        <p:sp>
          <p:nvSpPr>
            <p:cNvPr id="8" name="Forma 7">
              <a:extLst>
                <a:ext uri="{FF2B5EF4-FFF2-40B4-BE49-F238E27FC236}">
                  <a16:creationId xmlns:a16="http://schemas.microsoft.com/office/drawing/2014/main" id="{25EDEAC2-D814-48F2-B32D-34E66346864D}"/>
                </a:ext>
              </a:extLst>
            </p:cNvPr>
            <p:cNvSpPr/>
            <p:nvPr/>
          </p:nvSpPr>
          <p:spPr>
            <a:xfrm>
              <a:off x="1753103" y="2818588"/>
              <a:ext cx="3779126" cy="3779126"/>
            </a:xfrm>
            <a:prstGeom prst="leftCircularArrow">
              <a:avLst>
                <a:gd name="adj1" fmla="val 2921"/>
                <a:gd name="adj2" fmla="val 357471"/>
                <a:gd name="adj3" fmla="val 2004894"/>
                <a:gd name="adj4" fmla="val 8896401"/>
                <a:gd name="adj5" fmla="val 3408"/>
              </a:avLst>
            </a:prstGeom>
            <a:grpFill/>
          </p:spPr>
          <p:style>
            <a:lnRef idx="0">
              <a:schemeClr val="accent1">
                <a:shade val="9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shade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Figura a mano libera: forma 8">
              <a:extLst>
                <a:ext uri="{FF2B5EF4-FFF2-40B4-BE49-F238E27FC236}">
                  <a16:creationId xmlns:a16="http://schemas.microsoft.com/office/drawing/2014/main" id="{83B1E40F-731C-457A-A958-3CF7AAF532D4}"/>
                </a:ext>
              </a:extLst>
            </p:cNvPr>
            <p:cNvSpPr/>
            <p:nvPr/>
          </p:nvSpPr>
          <p:spPr>
            <a:xfrm>
              <a:off x="838200" y="4725147"/>
              <a:ext cx="2597954" cy="913780"/>
            </a:xfrm>
            <a:custGeom>
              <a:avLst/>
              <a:gdLst>
                <a:gd name="connsiteX0" fmla="*/ 0 w 2597954"/>
                <a:gd name="connsiteY0" fmla="*/ 91378 h 913780"/>
                <a:gd name="connsiteX1" fmla="*/ 91378 w 2597954"/>
                <a:gd name="connsiteY1" fmla="*/ 0 h 913780"/>
                <a:gd name="connsiteX2" fmla="*/ 2506576 w 2597954"/>
                <a:gd name="connsiteY2" fmla="*/ 0 h 913780"/>
                <a:gd name="connsiteX3" fmla="*/ 2597954 w 2597954"/>
                <a:gd name="connsiteY3" fmla="*/ 91378 h 913780"/>
                <a:gd name="connsiteX4" fmla="*/ 2597954 w 2597954"/>
                <a:gd name="connsiteY4" fmla="*/ 822402 h 913780"/>
                <a:gd name="connsiteX5" fmla="*/ 2506576 w 2597954"/>
                <a:gd name="connsiteY5" fmla="*/ 913780 h 913780"/>
                <a:gd name="connsiteX6" fmla="*/ 91378 w 2597954"/>
                <a:gd name="connsiteY6" fmla="*/ 913780 h 913780"/>
                <a:gd name="connsiteX7" fmla="*/ 0 w 2597954"/>
                <a:gd name="connsiteY7" fmla="*/ 822402 h 913780"/>
                <a:gd name="connsiteX8" fmla="*/ 0 w 2597954"/>
                <a:gd name="connsiteY8" fmla="*/ 91378 h 9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7954" h="913780">
                  <a:moveTo>
                    <a:pt x="0" y="91378"/>
                  </a:moveTo>
                  <a:cubicBezTo>
                    <a:pt x="0" y="40911"/>
                    <a:pt x="40911" y="0"/>
                    <a:pt x="91378" y="0"/>
                  </a:cubicBezTo>
                  <a:lnTo>
                    <a:pt x="2506576" y="0"/>
                  </a:lnTo>
                  <a:cubicBezTo>
                    <a:pt x="2557043" y="0"/>
                    <a:pt x="2597954" y="40911"/>
                    <a:pt x="2597954" y="91378"/>
                  </a:cubicBezTo>
                  <a:lnTo>
                    <a:pt x="2597954" y="822402"/>
                  </a:lnTo>
                  <a:cubicBezTo>
                    <a:pt x="2597954" y="872869"/>
                    <a:pt x="2557043" y="913780"/>
                    <a:pt x="2506576" y="913780"/>
                  </a:cubicBezTo>
                  <a:lnTo>
                    <a:pt x="91378" y="913780"/>
                  </a:lnTo>
                  <a:cubicBezTo>
                    <a:pt x="40911" y="913780"/>
                    <a:pt x="0" y="872869"/>
                    <a:pt x="0" y="822402"/>
                  </a:cubicBezTo>
                  <a:lnTo>
                    <a:pt x="0" y="91378"/>
                  </a:lnTo>
                  <a:close/>
                </a:path>
              </a:pathLst>
            </a:cu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484" tIns="57244" rIns="72484" bIns="57244" numCol="1" spcCol="1270" rtlCol="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/>
                <a:t>Mi </a:t>
              </a:r>
              <a:r>
                <a:rPr lang="en-US" sz="2400" kern="1200" dirty="0" err="1"/>
                <a:t>sento</a:t>
              </a:r>
              <a:r>
                <a:rPr lang="en-US" sz="2400" kern="1200" dirty="0"/>
                <a:t> </a:t>
              </a:r>
              <a:r>
                <a:rPr lang="en-US" sz="2400" kern="1200" dirty="0" err="1"/>
                <a:t>sicomoro</a:t>
              </a:r>
              <a:endParaRPr lang="en-US" sz="2400" kern="1200" dirty="0"/>
            </a:p>
          </p:txBody>
        </p:sp>
        <p:sp>
          <p:nvSpPr>
            <p:cNvPr id="11" name="Freccia circolare 10">
              <a:extLst>
                <a:ext uri="{FF2B5EF4-FFF2-40B4-BE49-F238E27FC236}">
                  <a16:creationId xmlns:a16="http://schemas.microsoft.com/office/drawing/2014/main" id="{87A47CF7-922F-4B9F-8BE6-34AB7EFD9F52}"/>
                </a:ext>
              </a:extLst>
            </p:cNvPr>
            <p:cNvSpPr/>
            <p:nvPr/>
          </p:nvSpPr>
          <p:spPr>
            <a:xfrm>
              <a:off x="5849175" y="1425737"/>
              <a:ext cx="3901849" cy="3901849"/>
            </a:xfrm>
            <a:prstGeom prst="circularArrow">
              <a:avLst>
                <a:gd name="adj1" fmla="val 2829"/>
                <a:gd name="adj2" fmla="val 345483"/>
                <a:gd name="adj3" fmla="val 19466031"/>
                <a:gd name="adj4" fmla="val 12562536"/>
                <a:gd name="adj5" fmla="val 3300"/>
              </a:avLst>
            </a:prstGeom>
            <a:grpFill/>
          </p:spPr>
          <p:style>
            <a:lnRef idx="0">
              <a:schemeClr val="accent1">
                <a:shade val="90000"/>
                <a:hueOff val="415426"/>
                <a:satOff val="-8871"/>
                <a:lumOff val="33109"/>
                <a:alphaOff val="0"/>
              </a:schemeClr>
            </a:lnRef>
            <a:fillRef idx="3">
              <a:schemeClr val="accent1">
                <a:shade val="90000"/>
                <a:hueOff val="415426"/>
                <a:satOff val="-8871"/>
                <a:lumOff val="33109"/>
                <a:alphaOff val="0"/>
              </a:schemeClr>
            </a:fillRef>
            <a:effectRef idx="3">
              <a:schemeClr val="accent1">
                <a:shade val="90000"/>
                <a:hueOff val="415426"/>
                <a:satOff val="-8871"/>
                <a:lumOff val="3310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igura a mano libera: forma 14">
              <a:extLst>
                <a:ext uri="{FF2B5EF4-FFF2-40B4-BE49-F238E27FC236}">
                  <a16:creationId xmlns:a16="http://schemas.microsoft.com/office/drawing/2014/main" id="{9E4009FF-995D-47D3-A729-E187986418BD}"/>
                </a:ext>
              </a:extLst>
            </p:cNvPr>
            <p:cNvSpPr/>
            <p:nvPr/>
          </p:nvSpPr>
          <p:spPr>
            <a:xfrm>
              <a:off x="8473690" y="5085188"/>
              <a:ext cx="2297854" cy="913780"/>
            </a:xfrm>
            <a:custGeom>
              <a:avLst/>
              <a:gdLst>
                <a:gd name="connsiteX0" fmla="*/ 0 w 2297854"/>
                <a:gd name="connsiteY0" fmla="*/ 91378 h 913780"/>
                <a:gd name="connsiteX1" fmla="*/ 91378 w 2297854"/>
                <a:gd name="connsiteY1" fmla="*/ 0 h 913780"/>
                <a:gd name="connsiteX2" fmla="*/ 2206476 w 2297854"/>
                <a:gd name="connsiteY2" fmla="*/ 0 h 913780"/>
                <a:gd name="connsiteX3" fmla="*/ 2297854 w 2297854"/>
                <a:gd name="connsiteY3" fmla="*/ 91378 h 913780"/>
                <a:gd name="connsiteX4" fmla="*/ 2297854 w 2297854"/>
                <a:gd name="connsiteY4" fmla="*/ 822402 h 913780"/>
                <a:gd name="connsiteX5" fmla="*/ 2206476 w 2297854"/>
                <a:gd name="connsiteY5" fmla="*/ 913780 h 913780"/>
                <a:gd name="connsiteX6" fmla="*/ 91378 w 2297854"/>
                <a:gd name="connsiteY6" fmla="*/ 913780 h 913780"/>
                <a:gd name="connsiteX7" fmla="*/ 0 w 2297854"/>
                <a:gd name="connsiteY7" fmla="*/ 822402 h 913780"/>
                <a:gd name="connsiteX8" fmla="*/ 0 w 2297854"/>
                <a:gd name="connsiteY8" fmla="*/ 91378 h 9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7854" h="913780">
                  <a:moveTo>
                    <a:pt x="0" y="91378"/>
                  </a:moveTo>
                  <a:cubicBezTo>
                    <a:pt x="0" y="40911"/>
                    <a:pt x="40911" y="0"/>
                    <a:pt x="91378" y="0"/>
                  </a:cubicBezTo>
                  <a:lnTo>
                    <a:pt x="2206476" y="0"/>
                  </a:lnTo>
                  <a:cubicBezTo>
                    <a:pt x="2256943" y="0"/>
                    <a:pt x="2297854" y="40911"/>
                    <a:pt x="2297854" y="91378"/>
                  </a:cubicBezTo>
                  <a:lnTo>
                    <a:pt x="2297854" y="822402"/>
                  </a:lnTo>
                  <a:cubicBezTo>
                    <a:pt x="2297854" y="872869"/>
                    <a:pt x="2256943" y="913780"/>
                    <a:pt x="2206476" y="913780"/>
                  </a:cubicBezTo>
                  <a:lnTo>
                    <a:pt x="91378" y="913780"/>
                  </a:lnTo>
                  <a:cubicBezTo>
                    <a:pt x="40911" y="913780"/>
                    <a:pt x="0" y="872869"/>
                    <a:pt x="0" y="822402"/>
                  </a:cubicBezTo>
                  <a:lnTo>
                    <a:pt x="0" y="91378"/>
                  </a:lnTo>
                  <a:close/>
                </a:path>
              </a:pathLst>
            </a:cu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484" tIns="57244" rIns="72484" bIns="57244" numCol="1" spcCol="1270" rtlCol="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it-IT" sz="2400" kern="1200"/>
            </a:p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400" kern="1200" dirty="0"/>
                <a:t>Per i miei figli?</a:t>
              </a:r>
              <a:endParaRPr lang="it-IT" sz="2400" dirty="0"/>
            </a:p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400" kern="1200" dirty="0"/>
            </a:p>
          </p:txBody>
        </p:sp>
      </p:grp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26D43EC-E84A-465E-ADB2-51B5048FA635}"/>
              </a:ext>
            </a:extLst>
          </p:cNvPr>
          <p:cNvSpPr txBox="1"/>
          <p:nvPr/>
        </p:nvSpPr>
        <p:spPr>
          <a:xfrm>
            <a:off x="7390556" y="3165667"/>
            <a:ext cx="3975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FOTO DEI RAGAZZI</a:t>
            </a:r>
          </a:p>
        </p:txBody>
      </p:sp>
    </p:spTree>
    <p:extLst>
      <p:ext uri="{BB962C8B-B14F-4D97-AF65-F5344CB8AC3E}">
        <p14:creationId xmlns:p14="http://schemas.microsoft.com/office/powerpoint/2010/main" val="257898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egnaposto contenuto 11" descr="Immagine che contiene clipart&#10;&#10;Descrizione generata con affidabilità molto elevata">
            <a:extLst>
              <a:ext uri="{FF2B5EF4-FFF2-40B4-BE49-F238E27FC236}">
                <a16:creationId xmlns:a16="http://schemas.microsoft.com/office/drawing/2014/main" id="{718A242A-BEA1-49AB-930E-05B3B473F3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8148" y="1124744"/>
            <a:ext cx="6773332" cy="5571067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35E314E-C9F4-413A-998A-050E5C29A538}"/>
              </a:ext>
            </a:extLst>
          </p:cNvPr>
          <p:cNvSpPr txBox="1"/>
          <p:nvPr/>
        </p:nvSpPr>
        <p:spPr>
          <a:xfrm>
            <a:off x="693812" y="1916832"/>
            <a:ext cx="2718195" cy="4104456"/>
          </a:xfrm>
          <a:prstGeom prst="ellipse">
            <a:avLst/>
          </a:prstGeom>
          <a:solidFill>
            <a:srgbClr val="FFFF00"/>
          </a:solidFill>
          <a:ln w="174625" cmpd="thinThick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kern="1200" dirty="0" err="1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Mettiamoci</a:t>
            </a:r>
            <a:r>
              <a:rPr lang="en-US" sz="2400" b="1" kern="1200" dirty="0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seduti</a:t>
            </a:r>
            <a:r>
              <a:rPr lang="en-US" sz="2400" b="1" kern="1200" dirty="0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sul</a:t>
            </a:r>
            <a:r>
              <a:rPr lang="en-US" sz="2400" b="1" kern="1200" dirty="0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sicomoro</a:t>
            </a:r>
            <a:r>
              <a:rPr lang="en-US" sz="2400" b="1" kern="1200" dirty="0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 di casa nostra, per </a:t>
            </a:r>
            <a:r>
              <a:rPr lang="en-US" sz="2400" b="1" kern="1200" dirty="0" err="1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scoprire</a:t>
            </a:r>
            <a:r>
              <a:rPr lang="en-US" sz="2400" b="1" kern="1200" dirty="0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 come ci </a:t>
            </a:r>
            <a:r>
              <a:rPr lang="en-US" sz="2400" b="1" kern="1200" dirty="0" err="1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si</a:t>
            </a:r>
            <a:r>
              <a:rPr lang="en-US" sz="2400" b="1" kern="1200" dirty="0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Calisto MT" panose="02040603050505030304" pitchFamily="18" charset="0"/>
                <a:ea typeface="+mj-ea"/>
                <a:cs typeface="+mj-cs"/>
              </a:rPr>
              <a:t>vede</a:t>
            </a:r>
            <a:endParaRPr lang="en-US" sz="2400" b="1" kern="1200" dirty="0">
              <a:solidFill>
                <a:srgbClr val="FF0000"/>
              </a:solidFill>
              <a:latin typeface="Calisto MT" panose="02040603050505030304" pitchFamily="18" charset="0"/>
              <a:ea typeface="+mj-ea"/>
              <a:cs typeface="+mj-cs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B19A107-E826-4355-B7BC-1E5A92248A72}"/>
              </a:ext>
            </a:extLst>
          </p:cNvPr>
          <p:cNvSpPr txBox="1"/>
          <p:nvPr/>
        </p:nvSpPr>
        <p:spPr>
          <a:xfrm>
            <a:off x="1557908" y="188640"/>
            <a:ext cx="972108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PRENDENDO SPUNTO DALLO SGUARDO DI GESU’, CHE VA OLTRE LE APPARENZE</a:t>
            </a:r>
          </a:p>
        </p:txBody>
      </p:sp>
    </p:spTree>
    <p:extLst>
      <p:ext uri="{BB962C8B-B14F-4D97-AF65-F5344CB8AC3E}">
        <p14:creationId xmlns:p14="http://schemas.microsoft.com/office/powerpoint/2010/main" val="24871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58A3976-8B79-4874-962A-707C64FA1A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53852" y="1021976"/>
            <a:ext cx="8136904" cy="550336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noAutofit/>
          </a:bodyPr>
          <a:lstStyle/>
          <a:p>
            <a:r>
              <a:rPr lang="it-IT" sz="2400" dirty="0"/>
              <a:t>La vita dell’uomo è una ricerca continua del volto di Dio. </a:t>
            </a:r>
          </a:p>
          <a:p>
            <a:r>
              <a:rPr lang="it-IT" sz="2400" dirty="0"/>
              <a:t>Lo cerchiamo:</a:t>
            </a:r>
          </a:p>
          <a:p>
            <a:r>
              <a:rPr lang="it-IT" sz="2400" b="1" dirty="0"/>
              <a:t> in noi stessi,</a:t>
            </a:r>
          </a:p>
          <a:p>
            <a:r>
              <a:rPr lang="it-IT" sz="2400" dirty="0"/>
              <a:t> perché Dio abita nelle profondità del nostro essere;</a:t>
            </a:r>
          </a:p>
          <a:p>
            <a:r>
              <a:rPr lang="it-IT" sz="2400" dirty="0"/>
              <a:t> </a:t>
            </a:r>
            <a:r>
              <a:rPr lang="it-IT" sz="2400" b="1" dirty="0"/>
              <a:t>negli altri,</a:t>
            </a:r>
          </a:p>
          <a:p>
            <a:r>
              <a:rPr lang="it-IT" sz="2400" dirty="0"/>
              <a:t> perché sono creati a immagine di Dio;</a:t>
            </a:r>
          </a:p>
          <a:p>
            <a:r>
              <a:rPr lang="it-IT" sz="2400" dirty="0"/>
              <a:t> </a:t>
            </a:r>
            <a:r>
              <a:rPr lang="it-IT" sz="2400" b="1" dirty="0"/>
              <a:t>nelle vicende della vita,</a:t>
            </a:r>
          </a:p>
          <a:p>
            <a:r>
              <a:rPr lang="it-IT" sz="2400" dirty="0"/>
              <a:t> perché Dio guida la storia del mondo   e la nostra storia.  </a:t>
            </a:r>
          </a:p>
          <a:p>
            <a:r>
              <a:rPr lang="it-IT" sz="2400" dirty="0"/>
              <a:t>Ma soprattutto lo cerchiamo</a:t>
            </a:r>
          </a:p>
          <a:p>
            <a:r>
              <a:rPr lang="it-IT" sz="2400" b="1" dirty="0"/>
              <a:t> nella sua parola,</a:t>
            </a:r>
          </a:p>
          <a:p>
            <a:r>
              <a:rPr lang="it-IT" sz="2400" dirty="0"/>
              <a:t>perché ci offre la chiave sicura per leggere  nelle vicende della nostra vita il suo progetto  di amore e di salvezza.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1BD90D9-E9AA-4600-B2FA-D0E1BB3FF62E}"/>
              </a:ext>
            </a:extLst>
          </p:cNvPr>
          <p:cNvSpPr txBox="1"/>
          <p:nvPr/>
        </p:nvSpPr>
        <p:spPr>
          <a:xfrm>
            <a:off x="2710036" y="332656"/>
            <a:ext cx="424847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800" b="1">
                <a:solidFill>
                  <a:srgbClr val="FF0000"/>
                </a:solidFill>
                <a:latin typeface="Bradley Hand ITC" panose="03070402050302030203" pitchFamily="66" charset="0"/>
              </a:rPr>
              <a:t>TI CERCO, SIGNORE </a:t>
            </a:r>
            <a:endParaRPr lang="it-IT" sz="2800" b="1" dirty="0">
              <a:solidFill>
                <a:srgbClr val="FF0000"/>
              </a:solidFill>
              <a:latin typeface="Bradley Hand ITC" panose="03070402050302030203" pitchFamily="66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B07883C-DFA5-405D-B60C-75B31AD4F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652" y="4520686"/>
            <a:ext cx="3007825" cy="197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59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B6899621-49B0-45A6-9996-787451BE6A30}"/>
              </a:ext>
            </a:extLst>
          </p:cNvPr>
          <p:cNvSpPr/>
          <p:nvPr/>
        </p:nvSpPr>
        <p:spPr>
          <a:xfrm>
            <a:off x="604022" y="2845411"/>
            <a:ext cx="6092825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it-IT" sz="2400" dirty="0">
                <a:latin typeface="Calisto MT" panose="02040603050505030304" pitchFamily="18" charset="0"/>
              </a:rPr>
              <a:t>2.  CELEBRARE IL SACRAMENTO DELLA RICONCILIAZIONE 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8F63B1E3-5398-4983-AA1D-3525E5E287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12" r="6837" b="35149"/>
          <a:stretch/>
        </p:blipFill>
        <p:spPr>
          <a:xfrm>
            <a:off x="6584948" y="1478643"/>
            <a:ext cx="5616624" cy="2947350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622BD90B-EA13-4C33-A3F8-BA078E2EBBF6}"/>
              </a:ext>
            </a:extLst>
          </p:cNvPr>
          <p:cNvSpPr/>
          <p:nvPr/>
        </p:nvSpPr>
        <p:spPr>
          <a:xfrm>
            <a:off x="604022" y="4546265"/>
            <a:ext cx="835292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it-IT" sz="2400" dirty="0">
                <a:latin typeface="Calisto MT" panose="02040603050505030304" pitchFamily="18" charset="0"/>
              </a:rPr>
              <a:t>3.VIVERE IL SACRAMENTO CELEBRATO: </a:t>
            </a:r>
          </a:p>
          <a:p>
            <a:r>
              <a:rPr lang="it-IT" sz="2400" dirty="0">
                <a:latin typeface="Calisto MT" panose="02040603050505030304" pitchFamily="18" charset="0"/>
              </a:rPr>
              <a:t>DAL PERDONO RICEVUTO AL PERDONO DONATO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BFF0818D-B80B-410C-964D-0A5A7573CF79}"/>
              </a:ext>
            </a:extLst>
          </p:cNvPr>
          <p:cNvSpPr/>
          <p:nvPr/>
        </p:nvSpPr>
        <p:spPr>
          <a:xfrm>
            <a:off x="1261511" y="432634"/>
            <a:ext cx="8964313" cy="52322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rgbClr val="FF0000"/>
                </a:solidFill>
                <a:latin typeface="Calisto MT" panose="02040603050505030304" pitchFamily="18" charset="0"/>
              </a:rPr>
              <a:t>OBIETTIVI DEL SECONDO ANNO DI CAMMINO</a:t>
            </a:r>
            <a:r>
              <a:rPr lang="it-IT" sz="2800" dirty="0">
                <a:latin typeface="Calisto MT" panose="02040603050505030304" pitchFamily="18" charset="0"/>
              </a:rPr>
              <a:t>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1BF5E6E1-9660-4BDE-A36B-A900565D8BE8}"/>
              </a:ext>
            </a:extLst>
          </p:cNvPr>
          <p:cNvSpPr/>
          <p:nvPr/>
        </p:nvSpPr>
        <p:spPr>
          <a:xfrm>
            <a:off x="618660" y="1478643"/>
            <a:ext cx="669988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it-IT" sz="2400" dirty="0">
                <a:latin typeface="Calisto MT" panose="02040603050505030304" pitchFamily="18" charset="0"/>
              </a:rPr>
              <a:t>1.SCOPRIRE E FARE ESPERIENZA DEL DIO</a:t>
            </a:r>
          </a:p>
          <a:p>
            <a:r>
              <a:rPr lang="it-IT" sz="2400" dirty="0">
                <a:latin typeface="Calisto MT" panose="02040603050505030304" pitchFamily="18" charset="0"/>
              </a:rPr>
              <a:t> CHE CI HA RACCONTATO GESÙ.</a:t>
            </a:r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7F654EB1-E0A0-4907-B710-F37C438D3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5548" y="2291439"/>
            <a:ext cx="3753277" cy="4812938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6D40CBBF-4424-4699-AC46-A30852BC94D7}"/>
              </a:ext>
            </a:extLst>
          </p:cNvPr>
          <p:cNvSpPr/>
          <p:nvPr/>
        </p:nvSpPr>
        <p:spPr>
          <a:xfrm>
            <a:off x="3430116" y="188640"/>
            <a:ext cx="4895636" cy="52322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rgbClr val="FF0000"/>
                </a:solidFill>
                <a:latin typeface="Calisto MT" panose="02040603050505030304" pitchFamily="18" charset="0"/>
              </a:rPr>
              <a:t>SCOPO DEL PERCORSO È: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824BB3F6-A696-4262-8141-EB803B7DE00A}"/>
              </a:ext>
            </a:extLst>
          </p:cNvPr>
          <p:cNvSpPr/>
          <p:nvPr/>
        </p:nvSpPr>
        <p:spPr>
          <a:xfrm>
            <a:off x="2710036" y="1084556"/>
            <a:ext cx="6092825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spAutoFit/>
          </a:bodyPr>
          <a:lstStyle/>
          <a:p>
            <a:r>
              <a:rPr lang="it-IT" sz="2400" dirty="0">
                <a:latin typeface="Calisto MT" panose="02040603050505030304" pitchFamily="18" charset="0"/>
              </a:rPr>
              <a:t>Non è PRINCIPALMENTE PREPARARE ALLA PRIMA RICONCILIAZIONE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F6BE3215-FAFC-4642-9CE3-F39125662937}"/>
              </a:ext>
            </a:extLst>
          </p:cNvPr>
          <p:cNvSpPr/>
          <p:nvPr/>
        </p:nvSpPr>
        <p:spPr>
          <a:xfrm>
            <a:off x="765819" y="2564904"/>
            <a:ext cx="6092825" cy="156966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spAutoFit/>
          </a:bodyPr>
          <a:lstStyle/>
          <a:p>
            <a:pPr algn="ctr"/>
            <a:r>
              <a:rPr lang="it-IT" sz="2400" dirty="0">
                <a:latin typeface="Calisto MT" panose="02040603050505030304" pitchFamily="18" charset="0"/>
              </a:rPr>
              <a:t>MA</a:t>
            </a:r>
          </a:p>
          <a:p>
            <a:pPr algn="ctr"/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FARE ESPERIENZA DELLA MISERICORDIA DEL DIO </a:t>
            </a:r>
          </a:p>
          <a:p>
            <a:pPr algn="ctr"/>
            <a:r>
              <a:rPr lang="it-IT" sz="2400" dirty="0">
                <a:latin typeface="Calisto MT" panose="02040603050505030304" pitchFamily="18" charset="0"/>
              </a:rPr>
              <a:t>CHE CI HA RACCONTATO GESU’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17DEA127-F8A9-42D1-A40A-997C0239C334}"/>
              </a:ext>
            </a:extLst>
          </p:cNvPr>
          <p:cNvSpPr/>
          <p:nvPr/>
        </p:nvSpPr>
        <p:spPr>
          <a:xfrm>
            <a:off x="821555" y="4783915"/>
            <a:ext cx="6092825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spAutoFit/>
          </a:bodyPr>
          <a:lstStyle/>
          <a:p>
            <a:r>
              <a:rPr lang="it-IT" sz="2400" dirty="0">
                <a:latin typeface="Calisto MT" panose="02040603050505030304" pitchFamily="18" charset="0"/>
              </a:rPr>
              <a:t>ATTRAVERSO SUOI GESTI (perdono offerto) E LE SUE PAROLE (parabole)</a:t>
            </a:r>
          </a:p>
        </p:txBody>
      </p:sp>
      <p:sp>
        <p:nvSpPr>
          <p:cNvPr id="13" name="Freccia curva 12">
            <a:extLst>
              <a:ext uri="{FF2B5EF4-FFF2-40B4-BE49-F238E27FC236}">
                <a16:creationId xmlns:a16="http://schemas.microsoft.com/office/drawing/2014/main" id="{CE4CB694-9C71-4114-9602-7C41D417C098}"/>
              </a:ext>
            </a:extLst>
          </p:cNvPr>
          <p:cNvSpPr/>
          <p:nvPr/>
        </p:nvSpPr>
        <p:spPr>
          <a:xfrm rot="10800000">
            <a:off x="6742484" y="1915553"/>
            <a:ext cx="2060377" cy="1951358"/>
          </a:xfrm>
          <a:prstGeom prst="ben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4" name="Freccia in giù 13">
            <a:extLst>
              <a:ext uri="{FF2B5EF4-FFF2-40B4-BE49-F238E27FC236}">
                <a16:creationId xmlns:a16="http://schemas.microsoft.com/office/drawing/2014/main" id="{5ED4708D-E7AD-4B3A-AF7E-C221377CCAEB}"/>
              </a:ext>
            </a:extLst>
          </p:cNvPr>
          <p:cNvSpPr/>
          <p:nvPr/>
        </p:nvSpPr>
        <p:spPr>
          <a:xfrm>
            <a:off x="3096365" y="4134564"/>
            <a:ext cx="837807" cy="649351"/>
          </a:xfrm>
          <a:prstGeom prst="down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913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294D6754-1BB8-4176-B483-6819A6638824}"/>
              </a:ext>
            </a:extLst>
          </p:cNvPr>
          <p:cNvSpPr/>
          <p:nvPr/>
        </p:nvSpPr>
        <p:spPr>
          <a:xfrm>
            <a:off x="285292" y="1502787"/>
            <a:ext cx="6529200" cy="52629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r>
              <a:rPr lang="it-IT" sz="2000" b="1" dirty="0">
                <a:latin typeface="Calisto MT" panose="02040603050505030304" pitchFamily="18" charset="0"/>
              </a:rPr>
              <a:t>•</a:t>
            </a:r>
            <a:r>
              <a:rPr lang="it-IT" sz="2400" b="1" dirty="0">
                <a:latin typeface="Calisto MT" panose="02040603050505030304" pitchFamily="18" charset="0"/>
              </a:rPr>
              <a:t>ERA UN </a:t>
            </a:r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“TIPO DI COMPAGNIA”.</a:t>
            </a:r>
          </a:p>
          <a:p>
            <a:r>
              <a:rPr lang="it-IT" sz="2400" b="1" dirty="0">
                <a:latin typeface="Calisto MT" panose="02040603050505030304" pitchFamily="18" charset="0"/>
              </a:rPr>
              <a:t> </a:t>
            </a:r>
          </a:p>
          <a:p>
            <a:r>
              <a:rPr lang="it-IT" sz="2400" b="1" dirty="0">
                <a:latin typeface="Calisto MT" panose="02040603050505030304" pitchFamily="18" charset="0"/>
              </a:rPr>
              <a:t>•SAPEVA </a:t>
            </a:r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INCONTRARE TUTTI VERAMENTE</a:t>
            </a:r>
          </a:p>
          <a:p>
            <a:r>
              <a:rPr lang="it-IT" sz="2400" b="1" dirty="0">
                <a:latin typeface="Calisto MT" panose="02040603050505030304" pitchFamily="18" charset="0"/>
              </a:rPr>
              <a:t> </a:t>
            </a:r>
          </a:p>
          <a:p>
            <a:r>
              <a:rPr lang="it-IT" sz="2400" b="1" dirty="0">
                <a:latin typeface="Calisto MT" panose="02040603050505030304" pitchFamily="18" charset="0"/>
              </a:rPr>
              <a:t>•AVEVA UNO </a:t>
            </a:r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“SGUARDO   PENETRANTE”, </a:t>
            </a:r>
            <a:r>
              <a:rPr lang="it-IT" sz="2400" b="1" dirty="0">
                <a:latin typeface="Calisto MT" panose="02040603050505030304" pitchFamily="18" charset="0"/>
              </a:rPr>
              <a:t>CIOÈ CAPACE DI       LEGGERE NEL CUORE DELLE PERSONE. </a:t>
            </a:r>
          </a:p>
          <a:p>
            <a:endParaRPr lang="it-IT" sz="2400" b="1" dirty="0">
              <a:latin typeface="Calisto MT" panose="02040603050505030304" pitchFamily="18" charset="0"/>
            </a:endParaRPr>
          </a:p>
          <a:p>
            <a:r>
              <a:rPr lang="it-IT" sz="2400" b="1" dirty="0">
                <a:latin typeface="Calisto MT" panose="02040603050505030304" pitchFamily="18" charset="0"/>
              </a:rPr>
              <a:t>•AVEVA LA CAPACITÀ DI </a:t>
            </a:r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“FISSARE NEGLI OCCHI LE PERSONE” </a:t>
            </a:r>
            <a:r>
              <a:rPr lang="it-IT" sz="2400" b="1" dirty="0">
                <a:latin typeface="Calisto MT" panose="02040603050505030304" pitchFamily="18" charset="0"/>
              </a:rPr>
              <a:t>E, ATTRAVERSO LO SGUARDO, DIMOSTRARE QUANTO CI TENESSE ALLA LORO VITA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2CE4FB63-AAF3-493A-BA49-30C6A2F06FA6}"/>
              </a:ext>
            </a:extLst>
          </p:cNvPr>
          <p:cNvSpPr/>
          <p:nvPr/>
        </p:nvSpPr>
        <p:spPr>
          <a:xfrm>
            <a:off x="909836" y="548680"/>
            <a:ext cx="10873208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2800" b="1" dirty="0">
                <a:solidFill>
                  <a:srgbClr val="FF0000"/>
                </a:solidFill>
                <a:latin typeface="Calisto MT" panose="02040603050505030304" pitchFamily="18" charset="0"/>
              </a:rPr>
              <a:t>PUNTO DI PARTENZA: SCOPRIRE “IL SEGRETO” DI GESÙ </a:t>
            </a:r>
          </a:p>
          <a:p>
            <a:pPr algn="ctr"/>
            <a:r>
              <a:rPr lang="it-IT" sz="2800" b="1" dirty="0">
                <a:solidFill>
                  <a:srgbClr val="FF0000"/>
                </a:solidFill>
                <a:latin typeface="Calisto MT" panose="02040603050505030304" pitchFamily="18" charset="0"/>
              </a:rPr>
              <a:t>CIÒ CHE LO “RENDE DIFFERENTE”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E9AA593-EAED-48F1-876F-1DBF5E5231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8850" y="2060848"/>
            <a:ext cx="4795731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20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8EEBFF3C-E920-47BC-88F7-C4DC8977B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4063" y="1272161"/>
            <a:ext cx="3817001" cy="338624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695E230-E688-4828-BA6F-91B045A806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147553" y="3662667"/>
            <a:ext cx="2430223" cy="3960440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294D6754-1BB8-4176-B483-6819A6638824}"/>
              </a:ext>
            </a:extLst>
          </p:cNvPr>
          <p:cNvSpPr/>
          <p:nvPr/>
        </p:nvSpPr>
        <p:spPr>
          <a:xfrm>
            <a:off x="285292" y="1772816"/>
            <a:ext cx="6529200" cy="34163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just"/>
            <a:r>
              <a:rPr lang="it-IT" sz="2400" b="1" dirty="0">
                <a:latin typeface="Calisto MT" panose="02040603050505030304" pitchFamily="18" charset="0"/>
              </a:rPr>
              <a:t>• ERA INCONTRARE OGNI PERSONA E </a:t>
            </a:r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ACCENDERE IN OGNUNO, UNA SCINTILLA DI VITA </a:t>
            </a:r>
            <a:r>
              <a:rPr lang="it-IT" sz="2400" b="1" dirty="0">
                <a:latin typeface="Calisto MT" panose="02040603050505030304" pitchFamily="18" charset="0"/>
              </a:rPr>
              <a:t>CHE LO FACEVA GUARDARE AL FUTURO CON UNA SPERANZA NUOVA. </a:t>
            </a:r>
          </a:p>
          <a:p>
            <a:pPr algn="just"/>
            <a:endParaRPr lang="it-IT" sz="2400" b="1" dirty="0">
              <a:latin typeface="Calisto MT" panose="02040603050505030304" pitchFamily="18" charset="0"/>
            </a:endParaRPr>
          </a:p>
          <a:p>
            <a:pPr algn="just"/>
            <a:r>
              <a:rPr lang="it-IT" sz="2400" b="1" dirty="0">
                <a:latin typeface="Calisto MT" panose="02040603050505030304" pitchFamily="18" charset="0"/>
              </a:rPr>
              <a:t>• GESU’ SAPEVA SCOVARE </a:t>
            </a:r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IL PUNTO DI BENE CHE C’E’ NEL CUORE DI TUTTI</a:t>
            </a:r>
            <a:r>
              <a:rPr lang="it-IT" sz="2400" b="1" dirty="0">
                <a:latin typeface="Calisto MT" panose="02040603050505030304" pitchFamily="18" charset="0"/>
              </a:rPr>
              <a:t>, ANCHE DI CHI SI SENTIVA PERDUTO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2CE4FB63-AAF3-493A-BA49-30C6A2F06FA6}"/>
              </a:ext>
            </a:extLst>
          </p:cNvPr>
          <p:cNvSpPr/>
          <p:nvPr/>
        </p:nvSpPr>
        <p:spPr>
          <a:xfrm>
            <a:off x="909836" y="548680"/>
            <a:ext cx="10873208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2800" b="1" dirty="0">
                <a:solidFill>
                  <a:srgbClr val="FF0000"/>
                </a:solidFill>
                <a:latin typeface="Calisto MT" panose="02040603050505030304" pitchFamily="18" charset="0"/>
              </a:rPr>
              <a:t>“IL SEGRETO” DI GESÙ </a:t>
            </a:r>
          </a:p>
          <a:p>
            <a:pPr algn="ctr"/>
            <a:r>
              <a:rPr lang="it-IT" sz="2800" b="1" dirty="0">
                <a:solidFill>
                  <a:srgbClr val="FF0000"/>
                </a:solidFill>
                <a:latin typeface="Calisto MT" panose="02040603050505030304" pitchFamily="18" charset="0"/>
              </a:rPr>
              <a:t>CIÒ CHE LO “RENDE DIFFERENTE</a:t>
            </a:r>
          </a:p>
        </p:txBody>
      </p:sp>
    </p:spTree>
    <p:extLst>
      <p:ext uri="{BB962C8B-B14F-4D97-AF65-F5344CB8AC3E}">
        <p14:creationId xmlns:p14="http://schemas.microsoft.com/office/powerpoint/2010/main" val="397584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BA799C5-4100-404C-8474-35C352618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5854" y="2317488"/>
            <a:ext cx="5983528" cy="398176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294D6754-1BB8-4176-B483-6819A6638824}"/>
              </a:ext>
            </a:extLst>
          </p:cNvPr>
          <p:cNvSpPr/>
          <p:nvPr/>
        </p:nvSpPr>
        <p:spPr>
          <a:xfrm>
            <a:off x="586971" y="2317487"/>
            <a:ext cx="6529200" cy="12003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latin typeface="Calisto MT" panose="02040603050505030304" pitchFamily="18" charset="0"/>
              </a:rPr>
              <a:t>FARE MEMORIA DEL BATTESIMO, MOMENTO FONDANTE DEL NOSTRO ESSERE CRISTIANI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2CE4FB63-AAF3-493A-BA49-30C6A2F06FA6}"/>
              </a:ext>
            </a:extLst>
          </p:cNvPr>
          <p:cNvSpPr/>
          <p:nvPr/>
        </p:nvSpPr>
        <p:spPr>
          <a:xfrm>
            <a:off x="909836" y="476672"/>
            <a:ext cx="10873208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2800" b="1" dirty="0">
                <a:solidFill>
                  <a:srgbClr val="FF0000"/>
                </a:solidFill>
                <a:latin typeface="Calisto MT" panose="02040603050505030304" pitchFamily="18" charset="0"/>
              </a:rPr>
              <a:t>GESÙ </a:t>
            </a:r>
          </a:p>
          <a:p>
            <a:pPr algn="ctr"/>
            <a:r>
              <a:rPr lang="it-IT" sz="2800" b="1" dirty="0">
                <a:solidFill>
                  <a:srgbClr val="FF0000"/>
                </a:solidFill>
                <a:latin typeface="Calisto MT" panose="02040603050505030304" pitchFamily="18" charset="0"/>
              </a:rPr>
              <a:t>HA INCONTRATO CIASCUNO DI NOI NEL BATTESIMO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D2601008-46BF-4CEC-AAF0-C6C87B9F335E}"/>
              </a:ext>
            </a:extLst>
          </p:cNvPr>
          <p:cNvSpPr/>
          <p:nvPr/>
        </p:nvSpPr>
        <p:spPr>
          <a:xfrm>
            <a:off x="584774" y="5098925"/>
            <a:ext cx="6092825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spAutoFit/>
          </a:bodyPr>
          <a:lstStyle/>
          <a:p>
            <a:pPr algn="ctr"/>
            <a:r>
              <a:rPr lang="it-IT" sz="2400" b="1" dirty="0">
                <a:latin typeface="Calisto MT" panose="02040603050505030304" pitchFamily="18" charset="0"/>
              </a:rPr>
              <a:t>CON  IL BATTESIMO SI ENTRA A </a:t>
            </a:r>
          </a:p>
          <a:p>
            <a:pPr algn="ctr"/>
            <a:r>
              <a:rPr lang="it-IT" sz="2400" b="1" dirty="0">
                <a:latin typeface="Calisto MT" panose="02040603050505030304" pitchFamily="18" charset="0"/>
              </a:rPr>
              <a:t>FAR </a:t>
            </a:r>
            <a:r>
              <a:rPr lang="it-IT" sz="2400" b="1">
                <a:latin typeface="Calisto MT" panose="02040603050505030304" pitchFamily="18" charset="0"/>
              </a:rPr>
              <a:t>PARTE DELLA  </a:t>
            </a:r>
            <a:r>
              <a:rPr lang="it-IT" sz="2400" b="1" dirty="0">
                <a:latin typeface="Calisto MT" panose="02040603050505030304" pitchFamily="18" charset="0"/>
              </a:rPr>
              <a:t>COMUNITÀ CRISTIANA</a:t>
            </a:r>
          </a:p>
        </p:txBody>
      </p:sp>
    </p:spTree>
    <p:extLst>
      <p:ext uri="{BB962C8B-B14F-4D97-AF65-F5344CB8AC3E}">
        <p14:creationId xmlns:p14="http://schemas.microsoft.com/office/powerpoint/2010/main" val="160789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294D6754-1BB8-4176-B483-6819A6638824}"/>
              </a:ext>
            </a:extLst>
          </p:cNvPr>
          <p:cNvSpPr/>
          <p:nvPr/>
        </p:nvSpPr>
        <p:spPr>
          <a:xfrm>
            <a:off x="2205980" y="1556792"/>
            <a:ext cx="7920880" cy="193899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latin typeface="Calisto MT" panose="02040603050505030304" pitchFamily="18" charset="0"/>
              </a:rPr>
              <a:t>ATTRAVERSO QUESTE TRE PARABOLE</a:t>
            </a:r>
          </a:p>
          <a:p>
            <a:pPr algn="ctr"/>
            <a:r>
              <a:rPr lang="it-IT" sz="2400" b="1" dirty="0">
                <a:latin typeface="Calisto MT" panose="02040603050505030304" pitchFamily="18" charset="0"/>
              </a:rPr>
              <a:t> GESÙ CI RACCONTA</a:t>
            </a:r>
          </a:p>
          <a:p>
            <a:pPr algn="ctr"/>
            <a:r>
              <a:rPr lang="it-IT" sz="2400" b="1" dirty="0">
                <a:latin typeface="Calisto MT" panose="02040603050505030304" pitchFamily="18" charset="0"/>
              </a:rPr>
              <a:t> </a:t>
            </a:r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CHE DIO PADRE È COLMO DI GIOIA QUANDO CI PERDONA E LA SUA MISERICORDIA CI RIEMPIE IL CUORE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2CE4FB63-AAF3-493A-BA49-30C6A2F06FA6}"/>
              </a:ext>
            </a:extLst>
          </p:cNvPr>
          <p:cNvSpPr/>
          <p:nvPr/>
        </p:nvSpPr>
        <p:spPr>
          <a:xfrm>
            <a:off x="909836" y="476672"/>
            <a:ext cx="10873208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2800" b="1" dirty="0">
                <a:solidFill>
                  <a:srgbClr val="FF0000"/>
                </a:solidFill>
                <a:latin typeface="Calisto MT" panose="02040603050505030304" pitchFamily="18" charset="0"/>
              </a:rPr>
              <a:t>GESU’ CI AIUTA A FARE ESPERIENZA DELLA MISERICORDIA DI DIO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927E7519-FE5D-4D5B-AB6D-487B353791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812" y="4005064"/>
            <a:ext cx="11236199" cy="270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6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294D6754-1BB8-4176-B483-6819A6638824}"/>
              </a:ext>
            </a:extLst>
          </p:cNvPr>
          <p:cNvSpPr/>
          <p:nvPr/>
        </p:nvSpPr>
        <p:spPr>
          <a:xfrm>
            <a:off x="1773932" y="1628800"/>
            <a:ext cx="9505056" cy="12003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latin typeface="Calisto MT" panose="02040603050505030304" pitchFamily="18" charset="0"/>
              </a:rPr>
              <a:t>…E ALLORA </a:t>
            </a:r>
          </a:p>
          <a:p>
            <a:pPr algn="ctr"/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IL SACRAMENTO DELLA RICONCILIAZIONE</a:t>
            </a:r>
            <a:r>
              <a:rPr lang="it-IT" sz="2400" b="1" dirty="0">
                <a:latin typeface="Calisto MT" panose="02040603050505030304" pitchFamily="18" charset="0"/>
              </a:rPr>
              <a:t> </a:t>
            </a:r>
          </a:p>
          <a:p>
            <a:pPr algn="ctr"/>
            <a:r>
              <a:rPr lang="it-IT" sz="2400" b="1" dirty="0">
                <a:latin typeface="Calisto MT" panose="02040603050505030304" pitchFamily="18" charset="0"/>
              </a:rPr>
              <a:t>SARÀ VERAMENTE </a:t>
            </a:r>
            <a:r>
              <a:rPr lang="it-IT" sz="2400" b="1" dirty="0">
                <a:solidFill>
                  <a:srgbClr val="FF0000"/>
                </a:solidFill>
                <a:latin typeface="Calisto MT" panose="02040603050505030304" pitchFamily="18" charset="0"/>
              </a:rPr>
              <a:t>UN DONO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2CE4FB63-AAF3-493A-BA49-30C6A2F06FA6}"/>
              </a:ext>
            </a:extLst>
          </p:cNvPr>
          <p:cNvSpPr/>
          <p:nvPr/>
        </p:nvSpPr>
        <p:spPr>
          <a:xfrm>
            <a:off x="909836" y="476672"/>
            <a:ext cx="10873208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2800" b="1" dirty="0">
                <a:solidFill>
                  <a:srgbClr val="FF0000"/>
                </a:solidFill>
                <a:latin typeface="Calisto MT" panose="02040603050505030304" pitchFamily="18" charset="0"/>
              </a:rPr>
              <a:t>LA FESTA DEL PERDONO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CAEBC62-A95B-4A30-9B56-AFFCB8F603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0196" y="3088705"/>
            <a:ext cx="3240360" cy="350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83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294D6754-1BB8-4176-B483-6819A6638824}"/>
              </a:ext>
            </a:extLst>
          </p:cNvPr>
          <p:cNvSpPr/>
          <p:nvPr/>
        </p:nvSpPr>
        <p:spPr>
          <a:xfrm>
            <a:off x="2133972" y="1277182"/>
            <a:ext cx="7609320" cy="156966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latin typeface="Calisto MT" panose="02040603050505030304" pitchFamily="18" charset="0"/>
              </a:rPr>
              <a:t>DURANTE QUESTO PERCORSO IMPAREREMO ANCHE A RIVOLGERCI AL PADRE, ATTRAVERSO LA PREGHIERA, PER RICEVERE IL SUO PERDONO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2CE4FB63-AAF3-493A-BA49-30C6A2F06FA6}"/>
              </a:ext>
            </a:extLst>
          </p:cNvPr>
          <p:cNvSpPr/>
          <p:nvPr/>
        </p:nvSpPr>
        <p:spPr>
          <a:xfrm>
            <a:off x="909836" y="476672"/>
            <a:ext cx="10873208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2800" b="1" dirty="0">
                <a:solidFill>
                  <a:srgbClr val="FF0000"/>
                </a:solidFill>
                <a:latin typeface="Calisto MT" panose="02040603050505030304" pitchFamily="18" charset="0"/>
              </a:rPr>
              <a:t>L’IMPORTANZA DELLA PREGHIERA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6225FEE6-0D8F-4040-B1C4-B5AC2305D5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2204" y="3088705"/>
            <a:ext cx="4352913" cy="329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8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1564227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Take your audience through a digital tunnel where they'll  burst through to the other side and see the information you want to present. Show them lists, charts, tables, SmartArt,  and pictures using a variety of layouts in widescreen (16X9) format. This design works well for subjects on science and technology, computers, communication, and more.   
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2012-05-11T02:04:00+00:00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TP102895246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835483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REDMOND\v-vaddu</DisplayName>
        <AccountId>2567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2CCB507-0646-4A50-A4F7-7F385079D5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0E41224-0370-4595-877C-23316CD80004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4873beb7-5857-4685-be1f-d57550cc96c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4228E6B-D70C-44BB-A81F-A245495F61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719</Words>
  <Application>Microsoft Office PowerPoint</Application>
  <PresentationFormat>Personalizzato</PresentationFormat>
  <Paragraphs>69</Paragraphs>
  <Slides>15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2" baseType="lpstr">
      <vt:lpstr>Arial</vt:lpstr>
      <vt:lpstr>Bradley Hand ITC</vt:lpstr>
      <vt:lpstr>Calibri</vt:lpstr>
      <vt:lpstr>Calibri Light</vt:lpstr>
      <vt:lpstr>Calisto MT</vt:lpstr>
      <vt:lpstr>Corbel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Penso che la vicenda di Zaccheo possa avere a  che fare con la mia vita?</vt:lpstr>
      <vt:lpstr>Presentazione standard di PowerPoint</vt:lpstr>
      <vt:lpstr>Penso che la vicenda di Zaccheo possa avere a  che fare con la mia vita?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2017-10-12T13:48:52Z</dcterms:created>
  <dcterms:modified xsi:type="dcterms:W3CDTF">2017-11-24T23:10:22Z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