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1" d="100"/>
          <a:sy n="41" d="100"/>
        </p:scale>
        <p:origin x="135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382CB3-221F-954E-8EC9-3B85E681A655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8A2EE3-68D4-1542-8521-26F191566AF4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429024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636CFCB-158D-DE41-9826-81D6452BCA4A}" type="slidenum">
              <a:rPr lang="it-IT"/>
              <a:pPr/>
              <a:t>1</a:t>
            </a:fld>
            <a:endParaRPr lang="it-IT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459637-639C-BD4F-A93B-BF10705DB4E0}" type="slidenum">
              <a:rPr lang="it-IT"/>
              <a:pPr/>
              <a:t>6</a:t>
            </a:fld>
            <a:endParaRPr lang="it-IT"/>
          </a:p>
        </p:txBody>
      </p:sp>
      <p:sp>
        <p:nvSpPr>
          <p:cNvPr id="8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056250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4723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8888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6141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05193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2968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079154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7220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130661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714004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770255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stile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AC8259-C855-3844-86D0-FCA8B1718DB7}" type="datetimeFigureOut">
              <a:rPr lang="it-IT" smtClean="0"/>
              <a:t>30/11/2016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121196-A6EE-4F48-B1A0-1F7FB00C990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67241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219200"/>
            <a:ext cx="5791200" cy="412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93235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8077200" cy="6262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8756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4800"/>
            <a:ext cx="8077200" cy="637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63970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28600"/>
            <a:ext cx="4813300" cy="640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52193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794062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8534400" cy="601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12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183467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</Words>
  <Application>Microsoft Office PowerPoint</Application>
  <PresentationFormat>Presentazione su schermo (4:3)</PresentationFormat>
  <Paragraphs>2</Paragraphs>
  <Slides>7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7</vt:i4>
      </vt:variant>
    </vt:vector>
  </HeadingPairs>
  <TitlesOfParts>
    <vt:vector size="10" baseType="lpstr">
      <vt:lpstr>Arial</vt:lpstr>
      <vt:lpstr>Calibri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*** ********** * ******** 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******* ********* **************</dc:creator>
  <cp:lastModifiedBy>Uff.Catechistico</cp:lastModifiedBy>
  <cp:revision>1</cp:revision>
  <dcterms:created xsi:type="dcterms:W3CDTF">2016-11-29T19:03:43Z</dcterms:created>
  <dcterms:modified xsi:type="dcterms:W3CDTF">2016-11-30T22:20:41Z</dcterms:modified>
</cp:coreProperties>
</file>